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59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  <a:srgbClr val="2A7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38" autoAdjust="0"/>
    <p:restoredTop sz="90929"/>
  </p:normalViewPr>
  <p:slideViewPr>
    <p:cSldViewPr>
      <p:cViewPr varScale="1">
        <p:scale>
          <a:sx n="68" d="100"/>
          <a:sy n="68" d="100"/>
        </p:scale>
        <p:origin x="8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999E67-D251-4F69-BF46-0957C5DCB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F3C59D-DA5B-4F00-9DB9-2C0CCE649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62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27DD1-7340-4564-8F15-09E52CC03129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9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1636E-F5E9-4539-B585-D09656E5AF46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4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EECCA-D25C-4FF5-979C-B2FCD11CDA08}" type="slidenum">
              <a:rPr lang="en-US"/>
              <a:pPr/>
              <a:t>12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78EB3-76CE-4F56-8492-A1BEBE9AD3BA}" type="slidenum">
              <a:rPr lang="en-US"/>
              <a:pPr/>
              <a:t>13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171CD-DEC0-473D-9BE9-8124D540B9B3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9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FFA44-F6C1-4800-9C97-637C253D4C89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421E3-9E5F-480C-B1A2-F7D7FDA87FB1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6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65E86-6559-43B6-9922-47A0F515F9AF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2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645EF-ACE3-4B93-B3BE-4707D5CCD637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5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BCE58-A9D4-4B47-BCC9-1D39B70CE981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0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6061D-BF2C-4E5A-81C8-28BB74C819B0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BA6EB-9632-4283-9FD5-16E984308425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4" y="96"/>
            <a:chExt cx="5519" cy="4080"/>
          </a:xfrm>
        </p:grpSpPr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144" y="96"/>
              <a:ext cx="5519" cy="40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>
              <a:off x="144" y="293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9" name="Line 7"/>
            <p:cNvSpPr>
              <a:spLocks noChangeShapeType="1"/>
            </p:cNvSpPr>
            <p:nvPr/>
          </p:nvSpPr>
          <p:spPr bwMode="auto">
            <a:xfrm>
              <a:off x="144" y="440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144" y="588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>
              <a:off x="144" y="735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>
              <a:off x="144" y="883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Line 11"/>
            <p:cNvSpPr>
              <a:spLocks noChangeShapeType="1"/>
            </p:cNvSpPr>
            <p:nvPr/>
          </p:nvSpPr>
          <p:spPr bwMode="auto">
            <a:xfrm>
              <a:off x="144" y="1030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144" y="1177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885" name="Group 13"/>
            <p:cNvGrpSpPr>
              <a:grpSpLocks/>
            </p:cNvGrpSpPr>
            <p:nvPr/>
          </p:nvGrpSpPr>
          <p:grpSpPr bwMode="auto">
            <a:xfrm>
              <a:off x="144" y="1325"/>
              <a:ext cx="5519" cy="1032"/>
              <a:chOff x="144" y="1325"/>
              <a:chExt cx="5519" cy="1032"/>
            </a:xfrm>
          </p:grpSpPr>
          <p:sp>
            <p:nvSpPr>
              <p:cNvPr id="79886" name="Line 14"/>
              <p:cNvSpPr>
                <a:spLocks noChangeShapeType="1"/>
              </p:cNvSpPr>
              <p:nvPr/>
            </p:nvSpPr>
            <p:spPr bwMode="auto">
              <a:xfrm>
                <a:off x="144" y="132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7" name="Line 15"/>
              <p:cNvSpPr>
                <a:spLocks noChangeShapeType="1"/>
              </p:cNvSpPr>
              <p:nvPr/>
            </p:nvSpPr>
            <p:spPr bwMode="auto">
              <a:xfrm>
                <a:off x="144" y="147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8" name="Line 16"/>
              <p:cNvSpPr>
                <a:spLocks noChangeShapeType="1"/>
              </p:cNvSpPr>
              <p:nvPr/>
            </p:nvSpPr>
            <p:spPr bwMode="auto">
              <a:xfrm>
                <a:off x="144" y="162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9" name="Line 17"/>
              <p:cNvSpPr>
                <a:spLocks noChangeShapeType="1"/>
              </p:cNvSpPr>
              <p:nvPr/>
            </p:nvSpPr>
            <p:spPr bwMode="auto">
              <a:xfrm>
                <a:off x="144" y="176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0" name="Line 18"/>
              <p:cNvSpPr>
                <a:spLocks noChangeShapeType="1"/>
              </p:cNvSpPr>
              <p:nvPr/>
            </p:nvSpPr>
            <p:spPr bwMode="auto">
              <a:xfrm>
                <a:off x="144" y="191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1" name="Line 19"/>
              <p:cNvSpPr>
                <a:spLocks noChangeShapeType="1"/>
              </p:cNvSpPr>
              <p:nvPr/>
            </p:nvSpPr>
            <p:spPr bwMode="auto">
              <a:xfrm>
                <a:off x="144" y="206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2" name="Line 20"/>
              <p:cNvSpPr>
                <a:spLocks noChangeShapeType="1"/>
              </p:cNvSpPr>
              <p:nvPr/>
            </p:nvSpPr>
            <p:spPr bwMode="auto">
              <a:xfrm>
                <a:off x="144" y="221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3" name="Line 21"/>
              <p:cNvSpPr>
                <a:spLocks noChangeShapeType="1"/>
              </p:cNvSpPr>
              <p:nvPr/>
            </p:nvSpPr>
            <p:spPr bwMode="auto">
              <a:xfrm>
                <a:off x="144" y="235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144" y="2652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>
              <a:off x="144" y="2800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6" name="Line 24"/>
            <p:cNvSpPr>
              <a:spLocks noChangeShapeType="1"/>
            </p:cNvSpPr>
            <p:nvPr/>
          </p:nvSpPr>
          <p:spPr bwMode="auto">
            <a:xfrm>
              <a:off x="144" y="2947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Line 25"/>
            <p:cNvSpPr>
              <a:spLocks noChangeShapeType="1"/>
            </p:cNvSpPr>
            <p:nvPr/>
          </p:nvSpPr>
          <p:spPr bwMode="auto">
            <a:xfrm>
              <a:off x="144" y="3095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8" name="Line 26"/>
            <p:cNvSpPr>
              <a:spLocks noChangeShapeType="1"/>
            </p:cNvSpPr>
            <p:nvPr/>
          </p:nvSpPr>
          <p:spPr bwMode="auto">
            <a:xfrm>
              <a:off x="144" y="3242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9" name="Line 27"/>
            <p:cNvSpPr>
              <a:spLocks noChangeShapeType="1"/>
            </p:cNvSpPr>
            <p:nvPr/>
          </p:nvSpPr>
          <p:spPr bwMode="auto">
            <a:xfrm>
              <a:off x="144" y="3389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>
              <a:off x="144" y="3537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>
              <a:off x="144" y="3684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144" y="3832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144" y="3979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>
              <a:off x="144" y="4127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>
              <a:off x="144" y="2505"/>
              <a:ext cx="5519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9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0198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907" name="Rectangle 3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0198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908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4008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fld id="{FBFFE739-AF32-49F9-A4BD-34B59CB82F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9909" name="Rectangle 3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910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8491-3ED4-497D-B1B8-375D5A51D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84163"/>
            <a:ext cx="2076450" cy="5583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163"/>
            <a:ext cx="6076950" cy="5583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C6BFA-A7F4-4212-AE71-CB0299AC1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163"/>
            <a:ext cx="8305800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524000"/>
            <a:ext cx="40767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935663"/>
            <a:ext cx="2362200" cy="4651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5935663"/>
            <a:ext cx="3429000" cy="4651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8638" y="6392863"/>
            <a:ext cx="2265362" cy="465137"/>
          </a:xfrm>
        </p:spPr>
        <p:txBody>
          <a:bodyPr/>
          <a:lstStyle>
            <a:lvl1pPr>
              <a:defRPr/>
            </a:lvl1pPr>
          </a:lstStyle>
          <a:p>
            <a:fld id="{0E7F1C16-681F-47FC-82DB-2D14F396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8E4C2-0887-4A7E-8AA1-E571AA6C3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5C67A-2F56-483B-A78D-DD3FEE2D2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30789-01F6-439E-A960-985F66174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EEFDF-AC92-4182-8BB3-1BB006E31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9207-F1D0-4A95-A45F-40F7C2F70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BBCD5-CD6B-4091-9C67-4231C2955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E44F4-ADB2-4D7B-85B6-BFB9CDC8C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D3CA3-DB4D-4A0F-9E80-3FC7B8CD5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3" y="96"/>
            <a:chExt cx="5520" cy="4030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143" y="96"/>
              <a:ext cx="5520" cy="40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143" y="290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143" y="436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143" y="582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143" y="727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>
              <a:off x="143" y="873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143" y="1019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143" y="1164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61" name="Group 13"/>
            <p:cNvGrpSpPr>
              <a:grpSpLocks/>
            </p:cNvGrpSpPr>
            <p:nvPr/>
          </p:nvGrpSpPr>
          <p:grpSpPr bwMode="auto">
            <a:xfrm>
              <a:off x="143" y="1310"/>
              <a:ext cx="5520" cy="1020"/>
              <a:chOff x="143" y="1310"/>
              <a:chExt cx="5520" cy="1020"/>
            </a:xfrm>
          </p:grpSpPr>
          <p:sp>
            <p:nvSpPr>
              <p:cNvPr id="78862" name="Line 14"/>
              <p:cNvSpPr>
                <a:spLocks noChangeShapeType="1"/>
              </p:cNvSpPr>
              <p:nvPr/>
            </p:nvSpPr>
            <p:spPr bwMode="auto">
              <a:xfrm>
                <a:off x="143" y="1310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3" name="Line 15"/>
              <p:cNvSpPr>
                <a:spLocks noChangeShapeType="1"/>
              </p:cNvSpPr>
              <p:nvPr/>
            </p:nvSpPr>
            <p:spPr bwMode="auto">
              <a:xfrm>
                <a:off x="143" y="1456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4" name="Line 16"/>
              <p:cNvSpPr>
                <a:spLocks noChangeShapeType="1"/>
              </p:cNvSpPr>
              <p:nvPr/>
            </p:nvSpPr>
            <p:spPr bwMode="auto">
              <a:xfrm>
                <a:off x="143" y="1601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5" name="Line 17"/>
              <p:cNvSpPr>
                <a:spLocks noChangeShapeType="1"/>
              </p:cNvSpPr>
              <p:nvPr/>
            </p:nvSpPr>
            <p:spPr bwMode="auto">
              <a:xfrm>
                <a:off x="143" y="1747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6" name="Line 18"/>
              <p:cNvSpPr>
                <a:spLocks noChangeShapeType="1"/>
              </p:cNvSpPr>
              <p:nvPr/>
            </p:nvSpPr>
            <p:spPr bwMode="auto">
              <a:xfrm>
                <a:off x="143" y="1893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7" name="Line 19"/>
              <p:cNvSpPr>
                <a:spLocks noChangeShapeType="1"/>
              </p:cNvSpPr>
              <p:nvPr/>
            </p:nvSpPr>
            <p:spPr bwMode="auto">
              <a:xfrm>
                <a:off x="143" y="2038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8" name="Line 20"/>
              <p:cNvSpPr>
                <a:spLocks noChangeShapeType="1"/>
              </p:cNvSpPr>
              <p:nvPr/>
            </p:nvSpPr>
            <p:spPr bwMode="auto">
              <a:xfrm>
                <a:off x="143" y="2184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9" name="Line 21"/>
              <p:cNvSpPr>
                <a:spLocks noChangeShapeType="1"/>
              </p:cNvSpPr>
              <p:nvPr/>
            </p:nvSpPr>
            <p:spPr bwMode="auto">
              <a:xfrm>
                <a:off x="143" y="2330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143" y="2621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Line 23"/>
            <p:cNvSpPr>
              <a:spLocks noChangeShapeType="1"/>
            </p:cNvSpPr>
            <p:nvPr/>
          </p:nvSpPr>
          <p:spPr bwMode="auto">
            <a:xfrm>
              <a:off x="143" y="2767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Line 24"/>
            <p:cNvSpPr>
              <a:spLocks noChangeShapeType="1"/>
            </p:cNvSpPr>
            <p:nvPr/>
          </p:nvSpPr>
          <p:spPr bwMode="auto">
            <a:xfrm>
              <a:off x="143" y="2912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3" name="Line 25"/>
            <p:cNvSpPr>
              <a:spLocks noChangeShapeType="1"/>
            </p:cNvSpPr>
            <p:nvPr/>
          </p:nvSpPr>
          <p:spPr bwMode="auto">
            <a:xfrm>
              <a:off x="143" y="3058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Line 26"/>
            <p:cNvSpPr>
              <a:spLocks noChangeShapeType="1"/>
            </p:cNvSpPr>
            <p:nvPr/>
          </p:nvSpPr>
          <p:spPr bwMode="auto">
            <a:xfrm>
              <a:off x="143" y="3204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Line 27"/>
            <p:cNvSpPr>
              <a:spLocks noChangeShapeType="1"/>
            </p:cNvSpPr>
            <p:nvPr/>
          </p:nvSpPr>
          <p:spPr bwMode="auto">
            <a:xfrm>
              <a:off x="143" y="3349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143" y="3495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7" name="Line 29"/>
            <p:cNvSpPr>
              <a:spLocks noChangeShapeType="1"/>
            </p:cNvSpPr>
            <p:nvPr/>
          </p:nvSpPr>
          <p:spPr bwMode="auto">
            <a:xfrm>
              <a:off x="143" y="3641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Line 30"/>
            <p:cNvSpPr>
              <a:spLocks noChangeShapeType="1"/>
            </p:cNvSpPr>
            <p:nvPr/>
          </p:nvSpPr>
          <p:spPr bwMode="auto">
            <a:xfrm>
              <a:off x="143" y="3786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Line 31"/>
            <p:cNvSpPr>
              <a:spLocks noChangeShapeType="1"/>
            </p:cNvSpPr>
            <p:nvPr/>
          </p:nvSpPr>
          <p:spPr bwMode="auto">
            <a:xfrm>
              <a:off x="143" y="3932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Line 32"/>
            <p:cNvSpPr>
              <a:spLocks noChangeShapeType="1"/>
            </p:cNvSpPr>
            <p:nvPr/>
          </p:nvSpPr>
          <p:spPr bwMode="auto">
            <a:xfrm>
              <a:off x="143" y="4078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81" name="Line 33"/>
            <p:cNvSpPr>
              <a:spLocks noChangeShapeType="1"/>
            </p:cNvSpPr>
            <p:nvPr/>
          </p:nvSpPr>
          <p:spPr bwMode="auto">
            <a:xfrm>
              <a:off x="143" y="2475"/>
              <a:ext cx="5520" cy="0"/>
            </a:xfrm>
            <a:prstGeom prst="line">
              <a:avLst/>
            </a:prstGeom>
            <a:no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4163"/>
            <a:ext cx="830580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8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935663"/>
            <a:ext cx="23622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5935663"/>
            <a:ext cx="3429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88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8638" y="6392863"/>
            <a:ext cx="2265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56289C-062C-4C8F-A365-73FBA8763C5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 spd="med">
    <p:zoom/>
    <p:sndAc>
      <p:stSnd>
        <p:snd r:embed="rId14" name="whoosh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buChar char="4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owerPoint%20Stuff\Sound%20effects\lightdow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99588EE-3F30-4F97-968E-DD06EF521AF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534400" cy="1143000"/>
          </a:xfrm>
        </p:spPr>
        <p:txBody>
          <a:bodyPr/>
          <a:lstStyle/>
          <a:p>
            <a:r>
              <a:rPr lang="en-US" sz="5400" i="1"/>
              <a:t>Las Palabras Interrogativas</a:t>
            </a:r>
          </a:p>
        </p:txBody>
      </p:sp>
      <p:pic>
        <p:nvPicPr>
          <p:cNvPr id="2058" name="Picture 10" descr="c:\Program Files\Microsoft Office\Clipart\corpbas\j007871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3125" y="2667000"/>
            <a:ext cx="1590675" cy="3857625"/>
          </a:xfrm>
          <a:prstGeom prst="rect">
            <a:avLst/>
          </a:prstGeom>
          <a:noFill/>
        </p:spPr>
      </p:pic>
      <p:pic>
        <p:nvPicPr>
          <p:cNvPr id="2059" name="lightdow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  <p:sndAc>
      <p:stSnd>
        <p:snd r:embed="rId4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audio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9BF9-E46B-4CD3-B000-714FEA58C756}" type="slidenum">
              <a:rPr lang="en-US"/>
              <a:pPr/>
              <a:t>10</a:t>
            </a:fld>
            <a:endParaRPr lang="en-US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3352800"/>
            <a:ext cx="7010400" cy="7239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Hay una fiesta en el colegio mañana.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61444" name="Rectangle 1028"/>
          <p:cNvSpPr>
            <a:spLocks noChangeArrowheads="1"/>
          </p:cNvSpPr>
          <p:nvPr/>
        </p:nvSpPr>
        <p:spPr bwMode="auto">
          <a:xfrm>
            <a:off x="1219200" y="1447800"/>
            <a:ext cx="716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Sometimes the written question marks and the rising tone of the speaker’s voice alone may indicate the difference between a statement and a question:</a:t>
            </a:r>
          </a:p>
        </p:txBody>
      </p:sp>
      <p:sp>
        <p:nvSpPr>
          <p:cNvPr id="61447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600200" y="284163"/>
            <a:ext cx="6019800" cy="1163637"/>
          </a:xfrm>
          <a:noFill/>
          <a:ln/>
        </p:spPr>
        <p:txBody>
          <a:bodyPr/>
          <a:lstStyle/>
          <a:p>
            <a:r>
              <a:rPr lang="en-US"/>
              <a:t>Tengo </a:t>
            </a:r>
            <a:r>
              <a:rPr lang="en-US" u="sng"/>
              <a:t>otra</a:t>
            </a:r>
            <a:r>
              <a:rPr lang="en-US"/>
              <a:t> pregunta…</a:t>
            </a:r>
          </a:p>
        </p:txBody>
      </p:sp>
      <p:grpSp>
        <p:nvGrpSpPr>
          <p:cNvPr id="61448" name="Group 1032"/>
          <p:cNvGrpSpPr>
            <a:grpSpLocks/>
          </p:cNvGrpSpPr>
          <p:nvPr/>
        </p:nvGrpSpPr>
        <p:grpSpPr bwMode="auto">
          <a:xfrm>
            <a:off x="0" y="5122863"/>
            <a:ext cx="9144000" cy="1735137"/>
            <a:chOff x="0" y="3227"/>
            <a:chExt cx="5760" cy="1093"/>
          </a:xfrm>
        </p:grpSpPr>
        <p:pic>
          <p:nvPicPr>
            <p:cNvPr id="61449" name="Picture 1033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227"/>
              <a:ext cx="1272" cy="1093"/>
            </a:xfrm>
            <a:prstGeom prst="rect">
              <a:avLst/>
            </a:prstGeom>
            <a:noFill/>
          </p:spPr>
        </p:pic>
        <p:pic>
          <p:nvPicPr>
            <p:cNvPr id="61450" name="Picture 1034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8" y="3227"/>
              <a:ext cx="1272" cy="1093"/>
            </a:xfrm>
            <a:prstGeom prst="rect">
              <a:avLst/>
            </a:prstGeom>
            <a:noFill/>
          </p:spPr>
        </p:pic>
      </p:grpSp>
      <p:sp>
        <p:nvSpPr>
          <p:cNvPr id="61452" name="Rectangle 1036"/>
          <p:cNvSpPr>
            <a:spLocks noChangeArrowheads="1"/>
          </p:cNvSpPr>
          <p:nvPr/>
        </p:nvSpPr>
        <p:spPr bwMode="auto">
          <a:xfrm>
            <a:off x="914400" y="4152900"/>
            <a:ext cx="7391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n-US" sz="3200">
                <a:solidFill>
                  <a:schemeClr val="hlink"/>
                </a:solidFill>
                <a:latin typeface="Comic Sans MS" pitchFamily="66" charset="0"/>
              </a:rPr>
              <a:t>¿Hay una fiesta en el colegio mañana?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1444" grpId="0" autoUpdateAnimBg="0"/>
      <p:bldP spid="61447" grpId="0" autoUpdateAnimBg="0"/>
      <p:bldP spid="614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FD3E-DD5C-47D0-9B2E-F0B1722BDF03}" type="slidenum">
              <a:rPr lang="en-US"/>
              <a:pPr/>
              <a:t>11</a:t>
            </a:fld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7063"/>
            <a:ext cx="8153400" cy="1023937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Hay una fiesta en el colegio hoy, </a:t>
            </a:r>
            <a:r>
              <a:rPr lang="en-US">
                <a:solidFill>
                  <a:schemeClr val="hlink"/>
                </a:solidFill>
              </a:rPr>
              <a:t>¿verdad?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There is a party at school today, </a:t>
            </a:r>
            <a:r>
              <a:rPr lang="en-US">
                <a:solidFill>
                  <a:schemeClr val="hlink"/>
                </a:solidFill>
              </a:rPr>
              <a:t>right?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90600" y="1447800"/>
            <a:ext cx="769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Sometimes you can add a tag word such as </a:t>
            </a:r>
            <a:r>
              <a:rPr lang="es-ES" i="1">
                <a:solidFill>
                  <a:srgbClr val="0000CC"/>
                </a:solidFill>
                <a:latin typeface="Comic Sans MS" pitchFamily="66" charset="0"/>
              </a:rPr>
              <a:t>¿no?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 or </a:t>
            </a:r>
            <a:r>
              <a:rPr lang="es-ES" i="1">
                <a:solidFill>
                  <a:srgbClr val="0000CC"/>
                </a:solidFill>
                <a:latin typeface="Comic Sans MS" pitchFamily="66" charset="0"/>
              </a:rPr>
              <a:t>¿verdad?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 to the end of a sentence, much as you might add </a:t>
            </a:r>
            <a:r>
              <a:rPr lang="es-ES">
                <a:solidFill>
                  <a:srgbClr val="0000CC"/>
                </a:solidFill>
                <a:latin typeface="Comic Sans MS" pitchFamily="66" charset="0"/>
              </a:rPr>
              <a:t>right?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, </a:t>
            </a:r>
            <a:r>
              <a:rPr lang="es-ES">
                <a:solidFill>
                  <a:srgbClr val="0000CC"/>
                </a:solidFill>
                <a:latin typeface="Comic Sans MS" pitchFamily="66" charset="0"/>
              </a:rPr>
              <a:t>don</a:t>
            </a:r>
            <a:r>
              <a:rPr lang="en-US">
                <a:solidFill>
                  <a:srgbClr val="0000CC"/>
                </a:solidFill>
                <a:latin typeface="Comic Sans MS" pitchFamily="66" charset="0"/>
              </a:rPr>
              <a:t>’t you?</a:t>
            </a:r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, etc., in English: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057400" y="45720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200">
                <a:latin typeface="Comic Sans MS" pitchFamily="66" charset="0"/>
              </a:rPr>
              <a:t>Pedro está enfermo, </a:t>
            </a:r>
            <a:r>
              <a:rPr lang="es-ES" sz="3200">
                <a:solidFill>
                  <a:schemeClr val="hlink"/>
                </a:solidFill>
                <a:latin typeface="Comic Sans MS" pitchFamily="66" charset="0"/>
              </a:rPr>
              <a:t>¿no</a:t>
            </a:r>
            <a:r>
              <a:rPr lang="en-US" sz="320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pitchFamily="66" charset="0"/>
              </a:rPr>
              <a:t>Pedro is sick, </a:t>
            </a:r>
            <a:r>
              <a:rPr lang="en-US" sz="3200">
                <a:solidFill>
                  <a:schemeClr val="hlink"/>
                </a:solidFill>
                <a:latin typeface="Comic Sans MS" pitchFamily="66" charset="0"/>
              </a:rPr>
              <a:t>isn’t he?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84163"/>
            <a:ext cx="6705600" cy="1163637"/>
          </a:xfrm>
          <a:noFill/>
          <a:ln/>
        </p:spPr>
        <p:txBody>
          <a:bodyPr/>
          <a:lstStyle/>
          <a:p>
            <a:r>
              <a:rPr lang="en-US"/>
              <a:t>…Y tengo </a:t>
            </a:r>
            <a:r>
              <a:rPr lang="en-US" u="sng"/>
              <a:t>otra</a:t>
            </a:r>
            <a:r>
              <a:rPr lang="en-US"/>
              <a:t> pregunta…</a:t>
            </a:r>
          </a:p>
        </p:txBody>
      </p: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0" y="5122863"/>
            <a:ext cx="9144000" cy="1735137"/>
            <a:chOff x="0" y="3227"/>
            <a:chExt cx="5760" cy="1093"/>
          </a:xfrm>
        </p:grpSpPr>
        <p:pic>
          <p:nvPicPr>
            <p:cNvPr id="63497" name="Picture 9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227"/>
              <a:ext cx="1272" cy="1093"/>
            </a:xfrm>
            <a:prstGeom prst="rect">
              <a:avLst/>
            </a:prstGeom>
            <a:noFill/>
          </p:spPr>
        </p:pic>
        <p:pic>
          <p:nvPicPr>
            <p:cNvPr id="63498" name="Picture 10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8" y="3227"/>
              <a:ext cx="1272" cy="109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  <p:bldP spid="63492" grpId="0" autoUpdateAnimBg="0"/>
      <p:bldP spid="63493" grpId="0" build="p" autoUpdateAnimBg="0"/>
      <p:bldP spid="634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4B8D-2906-43BB-B744-008AA6E5C13F}" type="slidenum">
              <a:rPr lang="en-US"/>
              <a:pPr/>
              <a:t>12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6553200" cy="13668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¿</a:t>
            </a:r>
            <a:r>
              <a:rPr lang="en-US">
                <a:solidFill>
                  <a:schemeClr val="hlink"/>
                </a:solidFill>
              </a:rPr>
              <a:t>Cuándo</a:t>
            </a:r>
            <a:r>
              <a:rPr lang="en-US"/>
              <a:t> </a:t>
            </a:r>
            <a:r>
              <a:rPr lang="en-US" u="sng"/>
              <a:t>es</a:t>
            </a:r>
            <a:r>
              <a:rPr lang="en-US"/>
              <a:t> el </a:t>
            </a:r>
            <a:r>
              <a:rPr lang="en-US" u="sng"/>
              <a:t>concierto de rock</a:t>
            </a:r>
            <a:r>
              <a:rPr lang="en-US"/>
              <a:t>?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v                  s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62000" y="1447800"/>
            <a:ext cx="769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When forming information questions with any of the interrogative words (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¿cómo?, ¿cuál?, etc.), the verb </a:t>
            </a:r>
            <a:r>
              <a:rPr lang="es-ES" i="1" u="sng">
                <a:solidFill>
                  <a:schemeClr val="hlink"/>
                </a:solidFill>
                <a:latin typeface="Comic Sans MS" pitchFamily="66" charset="0"/>
              </a:rPr>
              <a:t>precedes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 the subject, just as in English:</a:t>
            </a:r>
            <a:endParaRPr lang="en-US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62000" y="48768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u="sng">
                <a:latin typeface="Comic Sans MS" pitchFamily="66" charset="0"/>
              </a:rPr>
              <a:t>El concierto de rock</a:t>
            </a:r>
            <a:r>
              <a:rPr lang="es-ES" sz="2800">
                <a:latin typeface="Comic Sans MS" pitchFamily="66" charset="0"/>
              </a:rPr>
              <a:t> </a:t>
            </a:r>
            <a:r>
              <a:rPr lang="es-ES" sz="2800" u="sng">
                <a:latin typeface="Comic Sans MS" pitchFamily="66" charset="0"/>
              </a:rPr>
              <a:t>es</a:t>
            </a:r>
            <a:r>
              <a:rPr lang="es-ES" sz="2800">
                <a:latin typeface="Comic Sans MS" pitchFamily="66" charset="0"/>
              </a:rPr>
              <a:t> el lunes.</a:t>
            </a:r>
          </a:p>
          <a:p>
            <a:pPr>
              <a:lnSpc>
                <a:spcPct val="90000"/>
              </a:lnSpc>
            </a:pPr>
            <a:r>
              <a:rPr lang="es-ES" sz="2800">
                <a:latin typeface="Comic Sans MS" pitchFamily="66" charset="0"/>
              </a:rPr>
              <a:t>               s                 v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84163"/>
            <a:ext cx="6705600" cy="1163637"/>
          </a:xfrm>
          <a:noFill/>
          <a:ln/>
        </p:spPr>
        <p:txBody>
          <a:bodyPr/>
          <a:lstStyle/>
          <a:p>
            <a:r>
              <a:rPr lang="en-US"/>
              <a:t>…Y una pregunta más…</a:t>
            </a:r>
          </a:p>
        </p:txBody>
      </p:sp>
      <p:pic>
        <p:nvPicPr>
          <p:cNvPr id="65544" name="Picture 8" descr="c:\Program Files\Microsoft Office\Clipart\standard\stddir2\en00365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962400"/>
            <a:ext cx="2438400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0" grpId="0" autoUpdateAnimBg="0"/>
      <p:bldP spid="65541" grpId="0" autoUpdateAnimBg="0"/>
      <p:bldP spid="655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43C7-65DA-46B9-A2DA-342DF19D050F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029200"/>
            <a:ext cx="6953250" cy="1125538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b="1" i="1"/>
              <a:t>¿</a:t>
            </a:r>
            <a:r>
              <a:rPr lang="en-US" b="1" i="1" u="sng">
                <a:solidFill>
                  <a:schemeClr val="hlink"/>
                </a:solidFill>
              </a:rPr>
              <a:t>A qué</a:t>
            </a:r>
            <a:r>
              <a:rPr lang="en-US" b="1" i="1"/>
              <a:t> </a:t>
            </a:r>
            <a:r>
              <a:rPr lang="en-US"/>
              <a:t>hora es la fiesta?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La fiesta es a las nueve de la noche.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990600" y="16002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The interrogative words may be used alone or in combination</a:t>
            </a:r>
            <a:r>
              <a:rPr lang="es-ES">
                <a:solidFill>
                  <a:schemeClr val="hlink"/>
                </a:solidFill>
                <a:latin typeface="Comic Sans MS" pitchFamily="66" charset="0"/>
              </a:rPr>
              <a:t> with various prepositions:</a:t>
            </a:r>
          </a:p>
          <a:p>
            <a:endParaRPr lang="es-ES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284163"/>
            <a:ext cx="7239000" cy="1163637"/>
          </a:xfrm>
          <a:noFill/>
          <a:ln/>
        </p:spPr>
        <p:txBody>
          <a:bodyPr/>
          <a:lstStyle/>
          <a:p>
            <a:r>
              <a:rPr lang="en-US"/>
              <a:t>…Y aún una pregunta más…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819400" y="3276600"/>
            <a:ext cx="343535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3200">
                <a:latin typeface="Comic Sans MS" pitchFamily="66" charset="0"/>
              </a:rPr>
              <a:t>¿</a:t>
            </a:r>
            <a:r>
              <a:rPr lang="es-ES" sz="3200" b="1" i="1" u="sng">
                <a:solidFill>
                  <a:schemeClr val="hlink"/>
                </a:solidFill>
                <a:latin typeface="Comic Sans MS" pitchFamily="66" charset="0"/>
              </a:rPr>
              <a:t>De dónde</a:t>
            </a:r>
            <a:r>
              <a:rPr lang="es-ES" sz="3200">
                <a:latin typeface="Comic Sans MS" pitchFamily="66" charset="0"/>
              </a:rPr>
              <a:t> es él?</a:t>
            </a:r>
          </a:p>
          <a:p>
            <a:pPr algn="ctr"/>
            <a:r>
              <a:rPr lang="es-ES" sz="3200">
                <a:latin typeface="Comic Sans MS" pitchFamily="66" charset="0"/>
              </a:rPr>
              <a:t>El es de Chile.</a:t>
            </a:r>
            <a:endParaRPr lang="en-US" sz="3200"/>
          </a:p>
        </p:txBody>
      </p: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  <p:bldP spid="67588" grpId="0" autoUpdateAnimBg="0"/>
      <p:bldP spid="67591" grpId="0" autoUpdateAnimBg="0"/>
      <p:bldP spid="6759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6303-B52B-4348-90E3-C8423E35285E}" type="slidenum">
              <a:rPr lang="en-US"/>
              <a:pPr/>
              <a:t>14</a:t>
            </a:fld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524000" y="1905000"/>
            <a:ext cx="701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When answering questions, pay attention to the </a:t>
            </a:r>
            <a:r>
              <a:rPr lang="en-US" sz="2800" i="1" u="sng">
                <a:solidFill>
                  <a:schemeClr val="hlink"/>
                </a:solidFill>
                <a:latin typeface="Comic Sans MS" pitchFamily="66" charset="0"/>
              </a:rPr>
              <a:t>verb form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.  The verb form in the answer will be based on the question.</a:t>
            </a:r>
          </a:p>
        </p:txBody>
      </p:sp>
      <p:grpSp>
        <p:nvGrpSpPr>
          <p:cNvPr id="83999" name="Group 31"/>
          <p:cNvGrpSpPr>
            <a:grpSpLocks/>
          </p:cNvGrpSpPr>
          <p:nvPr/>
        </p:nvGrpSpPr>
        <p:grpSpPr bwMode="auto">
          <a:xfrm>
            <a:off x="85725" y="198438"/>
            <a:ext cx="8829675" cy="1803400"/>
            <a:chOff x="54" y="125"/>
            <a:chExt cx="5562" cy="1136"/>
          </a:xfrm>
        </p:grpSpPr>
        <p:sp>
          <p:nvSpPr>
            <p:cNvPr id="83970" name="Rectangle 2"/>
            <p:cNvSpPr>
              <a:spLocks noChangeArrowheads="1"/>
            </p:cNvSpPr>
            <p:nvPr/>
          </p:nvSpPr>
          <p:spPr bwMode="auto">
            <a:xfrm>
              <a:off x="1056" y="323"/>
              <a:ext cx="4560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/>
              <a:r>
                <a:rPr kumimoji="1" lang="en-US" sz="4400">
                  <a:solidFill>
                    <a:schemeClr val="tx2"/>
                  </a:solidFill>
                  <a:latin typeface="Comic Sans MS" pitchFamily="66" charset="0"/>
                </a:rPr>
                <a:t>Preguntas y respuestas…</a:t>
              </a:r>
            </a:p>
          </p:txBody>
        </p:sp>
        <p:pic>
          <p:nvPicPr>
            <p:cNvPr id="83973" name="Picture 5" descr="c:\Program Files\Microsoft Office\Clipart\standard\stddir1\bd07139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" y="125"/>
              <a:ext cx="858" cy="1136"/>
            </a:xfrm>
            <a:prstGeom prst="rect">
              <a:avLst/>
            </a:prstGeom>
            <a:noFill/>
          </p:spPr>
        </p:pic>
      </p:grpSp>
      <p:sp>
        <p:nvSpPr>
          <p:cNvPr id="83998" name="Rectangle 30"/>
          <p:cNvSpPr>
            <a:spLocks noChangeArrowheads="1"/>
          </p:cNvSpPr>
          <p:nvPr/>
        </p:nvSpPr>
        <p:spPr bwMode="auto">
          <a:xfrm>
            <a:off x="1524000" y="3505200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If the question is asked of </a:t>
            </a:r>
            <a:r>
              <a:rPr lang="en-US" sz="2800" i="1">
                <a:solidFill>
                  <a:schemeClr val="hlink"/>
                </a:solidFill>
                <a:latin typeface="Comic Sans MS" pitchFamily="66" charset="0"/>
              </a:rPr>
              <a:t>you, 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 the answer is in the </a:t>
            </a:r>
            <a:r>
              <a:rPr lang="en-US" sz="2800" i="1">
                <a:solidFill>
                  <a:schemeClr val="hlink"/>
                </a:solidFill>
                <a:latin typeface="Comic Sans MS" pitchFamily="66" charset="0"/>
              </a:rPr>
              <a:t>I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 form.  If the question asks about </a:t>
            </a:r>
            <a:r>
              <a:rPr lang="en-US" sz="2800" i="1">
                <a:solidFill>
                  <a:schemeClr val="hlink"/>
                </a:solidFill>
                <a:latin typeface="Comic Sans MS" pitchFamily="66" charset="0"/>
              </a:rPr>
              <a:t>him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, then the answer is also about </a:t>
            </a:r>
            <a:r>
              <a:rPr lang="en-US" sz="2800" i="1">
                <a:solidFill>
                  <a:schemeClr val="hlink"/>
                </a:solidFill>
                <a:latin typeface="Comic Sans MS" pitchFamily="66" charset="0"/>
              </a:rPr>
              <a:t>him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, etc.</a:t>
            </a:r>
            <a:endParaRPr lang="en-US" sz="2800" i="1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4000" name="Rectangle 32"/>
          <p:cNvSpPr>
            <a:spLocks noChangeArrowheads="1"/>
          </p:cNvSpPr>
          <p:nvPr/>
        </p:nvSpPr>
        <p:spPr bwMode="auto">
          <a:xfrm>
            <a:off x="1524000" y="5562600"/>
            <a:ext cx="701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u="sng">
                <a:solidFill>
                  <a:schemeClr val="hlink"/>
                </a:solidFill>
                <a:latin typeface="Comic Sans MS" pitchFamily="66" charset="0"/>
              </a:rPr>
              <a:t>EVERY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 sentence (answer) must have a </a:t>
            </a:r>
            <a:r>
              <a:rPr lang="en-US" sz="2800" i="1" u="sng">
                <a:solidFill>
                  <a:schemeClr val="hlink"/>
                </a:solidFill>
                <a:latin typeface="Comic Sans MS" pitchFamily="66" charset="0"/>
              </a:rPr>
              <a:t>subject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 and a </a:t>
            </a:r>
            <a:r>
              <a:rPr lang="en-US" sz="2800" i="1" u="sng">
                <a:solidFill>
                  <a:schemeClr val="hlink"/>
                </a:solidFill>
                <a:latin typeface="Comic Sans MS" pitchFamily="66" charset="0"/>
              </a:rPr>
              <a:t>verb</a:t>
            </a:r>
            <a:r>
              <a:rPr lang="en-US" sz="280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en-US" sz="2800" u="sng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  <p:bldP spid="83998" grpId="0" autoUpdateAnimBg="0"/>
      <p:bldP spid="840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29C-66D2-4E4D-B1BE-7BD61CB40C09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85015" name="Group 23"/>
          <p:cNvGrpSpPr>
            <a:grpSpLocks/>
          </p:cNvGrpSpPr>
          <p:nvPr/>
        </p:nvGrpSpPr>
        <p:grpSpPr bwMode="auto">
          <a:xfrm>
            <a:off x="0" y="457200"/>
            <a:ext cx="5410200" cy="5867400"/>
            <a:chOff x="1248" y="336"/>
            <a:chExt cx="3408" cy="3696"/>
          </a:xfrm>
        </p:grpSpPr>
        <p:sp>
          <p:nvSpPr>
            <p:cNvPr id="84995" name="Line 3"/>
            <p:cNvSpPr>
              <a:spLocks noChangeShapeType="1"/>
            </p:cNvSpPr>
            <p:nvPr/>
          </p:nvSpPr>
          <p:spPr bwMode="auto">
            <a:xfrm>
              <a:off x="2880" y="336"/>
              <a:ext cx="0" cy="36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1248" y="864"/>
              <a:ext cx="34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3335" y="467"/>
              <a:ext cx="1000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Comic Sans MS" pitchFamily="66" charset="0"/>
                </a:rPr>
                <a:t>Answer</a:t>
              </a:r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1423" y="467"/>
              <a:ext cx="1200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Comic Sans MS" pitchFamily="66" charset="0"/>
                </a:rPr>
                <a:t>Question</a:t>
              </a:r>
            </a:p>
          </p:txBody>
        </p:sp>
      </p:grp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838200" y="1524000"/>
            <a:ext cx="557212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yo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352800" y="1524000"/>
            <a:ext cx="14922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tú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Ud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914400" y="2133600"/>
            <a:ext cx="5365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tú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733800" y="2057400"/>
            <a:ext cx="55721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yo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33400" y="2667000"/>
            <a:ext cx="1443037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él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ella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429000" y="2667000"/>
            <a:ext cx="14430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él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ella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7445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Ud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733800" y="3276600"/>
            <a:ext cx="55721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yo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381000" y="4038600"/>
            <a:ext cx="16176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nosotros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2971800" y="3962400"/>
            <a:ext cx="27463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Uds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.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nosotros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533400" y="4648200"/>
            <a:ext cx="16049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vosotros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276600" y="4648200"/>
            <a:ext cx="1617662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nosotros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28600" y="5638800"/>
            <a:ext cx="20732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ellos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ellas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3124200" y="5562600"/>
            <a:ext cx="20732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ellos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/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ellas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762000" y="6338888"/>
            <a:ext cx="91757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Uds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3200400" y="6338888"/>
            <a:ext cx="1617663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nosotros</a:t>
            </a:r>
            <a:endParaRPr lang="en-US" sz="28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334000" y="1447800"/>
            <a:ext cx="315022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Como en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escuela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724400" y="2133600"/>
            <a:ext cx="45672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Estudias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mucho en la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escuela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257800" y="2667000"/>
            <a:ext cx="45672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Estudia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mucho en la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escuela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257800" y="3276600"/>
            <a:ext cx="36591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Ud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busca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un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cuaderno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096000" y="3886200"/>
            <a:ext cx="3048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Necesitamos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los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libros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para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la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de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español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791200" y="5029200"/>
            <a:ext cx="241284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Bailáis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mucho?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562601" y="5486400"/>
            <a:ext cx="3581399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Ellos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hablan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mucho en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181600" y="6396335"/>
            <a:ext cx="429797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Uds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hablan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mucho en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ransition spd="med">
    <p:zoom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utoUpdateAnimBg="0"/>
      <p:bldP spid="85000" grpId="0" autoUpdateAnimBg="0"/>
      <p:bldP spid="85001" grpId="0" autoUpdateAnimBg="0"/>
      <p:bldP spid="85002" grpId="0" autoUpdateAnimBg="0"/>
      <p:bldP spid="85003" grpId="0" autoUpdateAnimBg="0"/>
      <p:bldP spid="85004" grpId="0" autoUpdateAnimBg="0"/>
      <p:bldP spid="85005" grpId="0" autoUpdateAnimBg="0"/>
      <p:bldP spid="85006" grpId="0" autoUpdateAnimBg="0"/>
      <p:bldP spid="85007" grpId="0" autoUpdateAnimBg="0"/>
      <p:bldP spid="85008" grpId="0" autoUpdateAnimBg="0"/>
      <p:bldP spid="85009" grpId="0" autoUpdateAnimBg="0"/>
      <p:bldP spid="85010" grpId="0" autoUpdateAnimBg="0"/>
      <p:bldP spid="85011" grpId="0" autoUpdateAnimBg="0"/>
      <p:bldP spid="85012" grpId="0" autoUpdateAnimBg="0"/>
      <p:bldP spid="85013" grpId="0" autoUpdateAnimBg="0"/>
      <p:bldP spid="85014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7E96-12A1-4576-86A4-42E640FE0BC7}" type="slidenum">
              <a:rPr lang="en-US"/>
              <a:pPr/>
              <a:t>16</a:t>
            </a:fld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61963" y="1722438"/>
            <a:ext cx="45672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chemeClr val="hlink"/>
                </a:solidFill>
                <a:latin typeface="Comic Sans MS" pitchFamily="66" charset="0"/>
              </a:rPr>
              <a:t>Estudia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mucho en 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escuela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52800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¿A qué hora tienes el almuerzo hoy?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57200" y="2743200"/>
            <a:ext cx="621356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chemeClr val="hlink"/>
                </a:solidFill>
                <a:latin typeface="Comic Sans MS" pitchFamily="66" charset="0"/>
              </a:rPr>
              <a:t>Tienes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mucha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tarea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en 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de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inglés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57200" y="3200400"/>
            <a:ext cx="429797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chemeClr val="hlink"/>
                </a:solidFill>
                <a:latin typeface="Comic Sans MS" pitchFamily="66" charset="0"/>
              </a:rPr>
              <a:t>Uds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hablan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mucho en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71008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Necesitamos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los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libros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para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de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español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457200" y="1143000"/>
            <a:ext cx="315022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Como en 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escuela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81000" y="228601"/>
            <a:ext cx="533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1" lang="en-US" sz="4400">
                <a:solidFill>
                  <a:schemeClr val="tx2"/>
                </a:solidFill>
                <a:latin typeface="Comic Sans MS" pitchFamily="66" charset="0"/>
              </a:rPr>
              <a:t>Y la respuesta es…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121560" y="4648200"/>
            <a:ext cx="241284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 smtClean="0">
                <a:solidFill>
                  <a:schemeClr val="hlink"/>
                </a:solidFill>
                <a:latin typeface="Comic Sans MS" pitchFamily="66" charset="0"/>
              </a:rPr>
              <a:t>Bailáis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mucho?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875213" y="5105400"/>
            <a:ext cx="36591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Ud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busca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un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cuaderno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3757613" y="5562600"/>
            <a:ext cx="47767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Uds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llevan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los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libros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a 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4068763" y="6019800"/>
            <a:ext cx="44656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Estás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en la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de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historia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ransition spd="med">
    <p:zoom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  <p:bldP spid="86022" grpId="0" autoUpdateAnimBg="0"/>
      <p:bldP spid="86023" grpId="0" autoUpdateAnimBg="0"/>
      <p:bldP spid="86024" grpId="0" autoUpdateAnimBg="0"/>
      <p:bldP spid="86025" grpId="0" autoUpdateAnimBg="0"/>
      <p:bldP spid="86027" grpId="0" autoUpdateAnimBg="0"/>
      <p:bldP spid="86030" grpId="0" autoUpdateAnimBg="0"/>
      <p:bldP spid="86031" grpId="0" autoUpdateAnimBg="0"/>
      <p:bldP spid="86032" grpId="0" autoUpdateAnimBg="0"/>
      <p:bldP spid="860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69B-CDF3-4430-AFFF-18DCF5FB25D7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5867400" cy="1163638"/>
          </a:xfrm>
        </p:spPr>
        <p:txBody>
          <a:bodyPr/>
          <a:lstStyle/>
          <a:p>
            <a:r>
              <a:rPr lang="en-US"/>
              <a:t>Pero, ¿</a:t>
            </a:r>
            <a:r>
              <a:rPr lang="en-US" u="sng"/>
              <a:t>qué significan</a:t>
            </a:r>
            <a:r>
              <a:rPr lang="en-US"/>
              <a:t>?</a:t>
            </a:r>
          </a:p>
        </p:txBody>
      </p:sp>
      <p:sp>
        <p:nvSpPr>
          <p:cNvPr id="81923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57400"/>
            <a:ext cx="4038600" cy="43434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sz="2800"/>
              <a:t>  ¿Qué?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¿Quién? / ¿Quiénes?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¿Cuál? / ¿Cuáles?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¿Cómo?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¿Cuándo?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¿Cuánto? (a / os / as)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¿Dónde?</a:t>
            </a:r>
          </a:p>
          <a:p>
            <a:pPr algn="r">
              <a:buFont typeface="Wingdings" pitchFamily="2" charset="2"/>
              <a:buNone/>
            </a:pPr>
            <a:r>
              <a:rPr lang="en-US" sz="2800"/>
              <a:t>  ¿Por qué?</a:t>
            </a:r>
          </a:p>
          <a:p>
            <a:pPr algn="r">
              <a:buFont typeface="Wingdings" pitchFamily="2" charset="2"/>
              <a:buNone/>
            </a:pPr>
            <a:endParaRPr lang="en-US" sz="2800"/>
          </a:p>
        </p:txBody>
      </p:sp>
      <p:grpSp>
        <p:nvGrpSpPr>
          <p:cNvPr id="81979" name="Group 3131"/>
          <p:cNvGrpSpPr>
            <a:grpSpLocks/>
          </p:cNvGrpSpPr>
          <p:nvPr/>
        </p:nvGrpSpPr>
        <p:grpSpPr bwMode="auto">
          <a:xfrm>
            <a:off x="150813" y="392113"/>
            <a:ext cx="8764587" cy="1284287"/>
            <a:chOff x="95" y="247"/>
            <a:chExt cx="5521" cy="809"/>
          </a:xfrm>
        </p:grpSpPr>
        <p:pic>
          <p:nvPicPr>
            <p:cNvPr id="81926" name="Picture 3078" descr="c:\Program Files\Microsoft Office\Clipart\corpbas\j0078811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" y="248"/>
              <a:ext cx="864" cy="807"/>
            </a:xfrm>
            <a:prstGeom prst="rect">
              <a:avLst/>
            </a:prstGeom>
            <a:noFill/>
          </p:spPr>
        </p:pic>
        <p:grpSp>
          <p:nvGrpSpPr>
            <p:cNvPr id="81977" name="Group 3129"/>
            <p:cNvGrpSpPr>
              <a:grpSpLocks/>
            </p:cNvGrpSpPr>
            <p:nvPr/>
          </p:nvGrpSpPr>
          <p:grpSpPr bwMode="auto">
            <a:xfrm flipH="1">
              <a:off x="4751" y="247"/>
              <a:ext cx="865" cy="809"/>
              <a:chOff x="4704" y="206"/>
              <a:chExt cx="961" cy="899"/>
            </a:xfrm>
          </p:grpSpPr>
          <p:grpSp>
            <p:nvGrpSpPr>
              <p:cNvPr id="81943" name="Group 3095"/>
              <p:cNvGrpSpPr>
                <a:grpSpLocks/>
              </p:cNvGrpSpPr>
              <p:nvPr/>
            </p:nvGrpSpPr>
            <p:grpSpPr bwMode="auto">
              <a:xfrm>
                <a:off x="5156" y="618"/>
                <a:ext cx="509" cy="413"/>
                <a:chOff x="5156" y="618"/>
                <a:chExt cx="509" cy="413"/>
              </a:xfrm>
            </p:grpSpPr>
            <p:sp>
              <p:nvSpPr>
                <p:cNvPr id="81928" name="Freeform 3080"/>
                <p:cNvSpPr>
                  <a:spLocks/>
                </p:cNvSpPr>
                <p:nvPr/>
              </p:nvSpPr>
              <p:spPr bwMode="auto">
                <a:xfrm>
                  <a:off x="5255" y="821"/>
                  <a:ext cx="334" cy="206"/>
                </a:xfrm>
                <a:custGeom>
                  <a:avLst/>
                  <a:gdLst/>
                  <a:ahLst/>
                  <a:cxnLst>
                    <a:cxn ang="0">
                      <a:pos x="0" y="137"/>
                    </a:cxn>
                    <a:cxn ang="0">
                      <a:pos x="2" y="383"/>
                    </a:cxn>
                    <a:cxn ang="0">
                      <a:pos x="114" y="472"/>
                    </a:cxn>
                    <a:cxn ang="0">
                      <a:pos x="226" y="530"/>
                    </a:cxn>
                    <a:cxn ang="0">
                      <a:pos x="402" y="619"/>
                    </a:cxn>
                    <a:cxn ang="0">
                      <a:pos x="609" y="483"/>
                    </a:cxn>
                    <a:cxn ang="0">
                      <a:pos x="832" y="312"/>
                    </a:cxn>
                    <a:cxn ang="0">
                      <a:pos x="991" y="194"/>
                    </a:cxn>
                    <a:cxn ang="0">
                      <a:pos x="1000" y="0"/>
                    </a:cxn>
                    <a:cxn ang="0">
                      <a:pos x="886" y="72"/>
                    </a:cxn>
                    <a:cxn ang="0">
                      <a:pos x="774" y="150"/>
                    </a:cxn>
                    <a:cxn ang="0">
                      <a:pos x="646" y="247"/>
                    </a:cxn>
                    <a:cxn ang="0">
                      <a:pos x="407" y="118"/>
                    </a:cxn>
                    <a:cxn ang="0">
                      <a:pos x="313" y="161"/>
                    </a:cxn>
                    <a:cxn ang="0">
                      <a:pos x="152" y="223"/>
                    </a:cxn>
                    <a:cxn ang="0">
                      <a:pos x="0" y="137"/>
                    </a:cxn>
                  </a:cxnLst>
                  <a:rect l="0" t="0" r="r" b="b"/>
                  <a:pathLst>
                    <a:path w="1000" h="619">
                      <a:moveTo>
                        <a:pt x="0" y="137"/>
                      </a:moveTo>
                      <a:lnTo>
                        <a:pt x="2" y="383"/>
                      </a:lnTo>
                      <a:lnTo>
                        <a:pt x="114" y="472"/>
                      </a:lnTo>
                      <a:lnTo>
                        <a:pt x="226" y="530"/>
                      </a:lnTo>
                      <a:lnTo>
                        <a:pt x="402" y="619"/>
                      </a:lnTo>
                      <a:lnTo>
                        <a:pt x="609" y="483"/>
                      </a:lnTo>
                      <a:lnTo>
                        <a:pt x="832" y="312"/>
                      </a:lnTo>
                      <a:lnTo>
                        <a:pt x="991" y="194"/>
                      </a:lnTo>
                      <a:lnTo>
                        <a:pt x="1000" y="0"/>
                      </a:lnTo>
                      <a:lnTo>
                        <a:pt x="886" y="72"/>
                      </a:lnTo>
                      <a:lnTo>
                        <a:pt x="774" y="150"/>
                      </a:lnTo>
                      <a:lnTo>
                        <a:pt x="646" y="247"/>
                      </a:lnTo>
                      <a:lnTo>
                        <a:pt x="407" y="118"/>
                      </a:lnTo>
                      <a:lnTo>
                        <a:pt x="313" y="161"/>
                      </a:lnTo>
                      <a:lnTo>
                        <a:pt x="152" y="223"/>
                      </a:lnTo>
                      <a:lnTo>
                        <a:pt x="0" y="137"/>
                      </a:lnTo>
                      <a:close/>
                    </a:path>
                  </a:pathLst>
                </a:custGeom>
                <a:solidFill>
                  <a:srgbClr val="AC8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934" name="Group 3086"/>
                <p:cNvGrpSpPr>
                  <a:grpSpLocks/>
                </p:cNvGrpSpPr>
                <p:nvPr/>
              </p:nvGrpSpPr>
              <p:grpSpPr bwMode="auto">
                <a:xfrm>
                  <a:off x="5163" y="624"/>
                  <a:ext cx="497" cy="279"/>
                  <a:chOff x="5163" y="624"/>
                  <a:chExt cx="497" cy="279"/>
                </a:xfrm>
              </p:grpSpPr>
              <p:sp>
                <p:nvSpPr>
                  <p:cNvPr id="81929" name="Freeform 3081"/>
                  <p:cNvSpPr>
                    <a:spLocks/>
                  </p:cNvSpPr>
                  <p:nvPr/>
                </p:nvSpPr>
                <p:spPr bwMode="auto">
                  <a:xfrm>
                    <a:off x="5163" y="759"/>
                    <a:ext cx="232" cy="139"/>
                  </a:xfrm>
                  <a:custGeom>
                    <a:avLst/>
                    <a:gdLst/>
                    <a:ahLst/>
                    <a:cxnLst>
                      <a:cxn ang="0">
                        <a:pos x="267" y="0"/>
                      </a:cxn>
                      <a:cxn ang="0">
                        <a:pos x="0" y="170"/>
                      </a:cxn>
                      <a:cxn ang="0">
                        <a:pos x="162" y="251"/>
                      </a:cxn>
                      <a:cxn ang="0">
                        <a:pos x="297" y="316"/>
                      </a:cxn>
                      <a:cxn ang="0">
                        <a:pos x="436" y="415"/>
                      </a:cxn>
                      <a:cxn ang="0">
                        <a:pos x="698" y="291"/>
                      </a:cxn>
                      <a:cxn ang="0">
                        <a:pos x="525" y="194"/>
                      </a:cxn>
                      <a:cxn ang="0">
                        <a:pos x="385" y="97"/>
                      </a:cxn>
                      <a:cxn ang="0">
                        <a:pos x="267" y="0"/>
                      </a:cxn>
                    </a:cxnLst>
                    <a:rect l="0" t="0" r="r" b="b"/>
                    <a:pathLst>
                      <a:path w="698" h="415">
                        <a:moveTo>
                          <a:pt x="267" y="0"/>
                        </a:moveTo>
                        <a:lnTo>
                          <a:pt x="0" y="170"/>
                        </a:lnTo>
                        <a:lnTo>
                          <a:pt x="162" y="251"/>
                        </a:lnTo>
                        <a:lnTo>
                          <a:pt x="297" y="316"/>
                        </a:lnTo>
                        <a:lnTo>
                          <a:pt x="436" y="415"/>
                        </a:lnTo>
                        <a:lnTo>
                          <a:pt x="698" y="291"/>
                        </a:lnTo>
                        <a:lnTo>
                          <a:pt x="525" y="194"/>
                        </a:lnTo>
                        <a:lnTo>
                          <a:pt x="385" y="97"/>
                        </a:lnTo>
                        <a:lnTo>
                          <a:pt x="267" y="0"/>
                        </a:lnTo>
                        <a:close/>
                      </a:path>
                    </a:pathLst>
                  </a:custGeom>
                  <a:solidFill>
                    <a:srgbClr val="CAA87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30" name="Freeform 3082"/>
                  <p:cNvSpPr>
                    <a:spLocks/>
                  </p:cNvSpPr>
                  <p:nvPr/>
                </p:nvSpPr>
                <p:spPr bwMode="auto">
                  <a:xfrm>
                    <a:off x="5397" y="735"/>
                    <a:ext cx="263" cy="168"/>
                  </a:xfrm>
                  <a:custGeom>
                    <a:avLst/>
                    <a:gdLst/>
                    <a:ahLst/>
                    <a:cxnLst>
                      <a:cxn ang="0">
                        <a:pos x="0" y="368"/>
                      </a:cxn>
                      <a:cxn ang="0">
                        <a:pos x="216" y="232"/>
                      </a:cxn>
                      <a:cxn ang="0">
                        <a:pos x="371" y="149"/>
                      </a:cxn>
                      <a:cxn ang="0">
                        <a:pos x="484" y="62"/>
                      </a:cxn>
                      <a:cxn ang="0">
                        <a:pos x="563" y="0"/>
                      </a:cxn>
                      <a:cxn ang="0">
                        <a:pos x="729" y="64"/>
                      </a:cxn>
                      <a:cxn ang="0">
                        <a:pos x="788" y="93"/>
                      </a:cxn>
                      <a:cxn ang="0">
                        <a:pos x="705" y="176"/>
                      </a:cxn>
                      <a:cxn ang="0">
                        <a:pos x="553" y="269"/>
                      </a:cxn>
                      <a:cxn ang="0">
                        <a:pos x="411" y="357"/>
                      </a:cxn>
                      <a:cxn ang="0">
                        <a:pos x="288" y="453"/>
                      </a:cxn>
                      <a:cxn ang="0">
                        <a:pos x="216" y="504"/>
                      </a:cxn>
                      <a:cxn ang="0">
                        <a:pos x="16" y="399"/>
                      </a:cxn>
                      <a:cxn ang="0">
                        <a:pos x="0" y="368"/>
                      </a:cxn>
                    </a:cxnLst>
                    <a:rect l="0" t="0" r="r" b="b"/>
                    <a:pathLst>
                      <a:path w="788" h="504">
                        <a:moveTo>
                          <a:pt x="0" y="368"/>
                        </a:moveTo>
                        <a:lnTo>
                          <a:pt x="216" y="232"/>
                        </a:lnTo>
                        <a:lnTo>
                          <a:pt x="371" y="149"/>
                        </a:lnTo>
                        <a:lnTo>
                          <a:pt x="484" y="62"/>
                        </a:lnTo>
                        <a:lnTo>
                          <a:pt x="563" y="0"/>
                        </a:lnTo>
                        <a:lnTo>
                          <a:pt x="729" y="64"/>
                        </a:lnTo>
                        <a:lnTo>
                          <a:pt x="788" y="93"/>
                        </a:lnTo>
                        <a:lnTo>
                          <a:pt x="705" y="176"/>
                        </a:lnTo>
                        <a:lnTo>
                          <a:pt x="553" y="269"/>
                        </a:lnTo>
                        <a:lnTo>
                          <a:pt x="411" y="357"/>
                        </a:lnTo>
                        <a:lnTo>
                          <a:pt x="288" y="453"/>
                        </a:lnTo>
                        <a:lnTo>
                          <a:pt x="216" y="504"/>
                        </a:lnTo>
                        <a:lnTo>
                          <a:pt x="16" y="399"/>
                        </a:lnTo>
                        <a:lnTo>
                          <a:pt x="0" y="368"/>
                        </a:lnTo>
                        <a:close/>
                      </a:path>
                    </a:pathLst>
                  </a:custGeom>
                  <a:solidFill>
                    <a:srgbClr val="CAA87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31" name="Freeform 3083"/>
                  <p:cNvSpPr>
                    <a:spLocks/>
                  </p:cNvSpPr>
                  <p:nvPr/>
                </p:nvSpPr>
                <p:spPr bwMode="auto">
                  <a:xfrm>
                    <a:off x="5201" y="660"/>
                    <a:ext cx="272" cy="99"/>
                  </a:xfrm>
                  <a:custGeom>
                    <a:avLst/>
                    <a:gdLst/>
                    <a:ahLst/>
                    <a:cxnLst>
                      <a:cxn ang="0">
                        <a:pos x="160" y="295"/>
                      </a:cxn>
                      <a:cxn ang="0">
                        <a:pos x="390" y="181"/>
                      </a:cxn>
                      <a:cxn ang="0">
                        <a:pos x="600" y="88"/>
                      </a:cxn>
                      <a:cxn ang="0">
                        <a:pos x="817" y="9"/>
                      </a:cxn>
                      <a:cxn ang="0">
                        <a:pos x="593" y="0"/>
                      </a:cxn>
                      <a:cxn ang="0">
                        <a:pos x="480" y="46"/>
                      </a:cxn>
                      <a:cxn ang="0">
                        <a:pos x="272" y="112"/>
                      </a:cxn>
                      <a:cxn ang="0">
                        <a:pos x="150" y="162"/>
                      </a:cxn>
                      <a:cxn ang="0">
                        <a:pos x="0" y="252"/>
                      </a:cxn>
                      <a:cxn ang="0">
                        <a:pos x="160" y="295"/>
                      </a:cxn>
                    </a:cxnLst>
                    <a:rect l="0" t="0" r="r" b="b"/>
                    <a:pathLst>
                      <a:path w="817" h="295">
                        <a:moveTo>
                          <a:pt x="160" y="295"/>
                        </a:moveTo>
                        <a:lnTo>
                          <a:pt x="390" y="181"/>
                        </a:lnTo>
                        <a:lnTo>
                          <a:pt x="600" y="88"/>
                        </a:lnTo>
                        <a:lnTo>
                          <a:pt x="817" y="9"/>
                        </a:lnTo>
                        <a:lnTo>
                          <a:pt x="593" y="0"/>
                        </a:lnTo>
                        <a:lnTo>
                          <a:pt x="480" y="46"/>
                        </a:lnTo>
                        <a:lnTo>
                          <a:pt x="272" y="112"/>
                        </a:lnTo>
                        <a:lnTo>
                          <a:pt x="150" y="162"/>
                        </a:lnTo>
                        <a:lnTo>
                          <a:pt x="0" y="252"/>
                        </a:lnTo>
                        <a:lnTo>
                          <a:pt x="160" y="295"/>
                        </a:lnTo>
                        <a:close/>
                      </a:path>
                    </a:pathLst>
                  </a:custGeom>
                  <a:solidFill>
                    <a:srgbClr val="CAA87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32" name="Freeform 3084"/>
                  <p:cNvSpPr>
                    <a:spLocks/>
                  </p:cNvSpPr>
                  <p:nvPr/>
                </p:nvSpPr>
                <p:spPr bwMode="auto">
                  <a:xfrm>
                    <a:off x="5473" y="624"/>
                    <a:ext cx="163" cy="115"/>
                  </a:xfrm>
                  <a:custGeom>
                    <a:avLst/>
                    <a:gdLst/>
                    <a:ahLst/>
                    <a:cxnLst>
                      <a:cxn ang="0">
                        <a:pos x="0" y="130"/>
                      </a:cxn>
                      <a:cxn ang="0">
                        <a:pos x="194" y="251"/>
                      </a:cxn>
                      <a:cxn ang="0">
                        <a:pos x="331" y="346"/>
                      </a:cxn>
                      <a:cxn ang="0">
                        <a:pos x="487" y="240"/>
                      </a:cxn>
                      <a:cxn ang="0">
                        <a:pos x="228" y="95"/>
                      </a:cxn>
                      <a:cxn ang="0">
                        <a:pos x="80" y="0"/>
                      </a:cxn>
                      <a:cxn ang="0">
                        <a:pos x="0" y="130"/>
                      </a:cxn>
                    </a:cxnLst>
                    <a:rect l="0" t="0" r="r" b="b"/>
                    <a:pathLst>
                      <a:path w="487" h="346">
                        <a:moveTo>
                          <a:pt x="0" y="130"/>
                        </a:moveTo>
                        <a:lnTo>
                          <a:pt x="194" y="251"/>
                        </a:lnTo>
                        <a:lnTo>
                          <a:pt x="331" y="346"/>
                        </a:lnTo>
                        <a:lnTo>
                          <a:pt x="487" y="240"/>
                        </a:lnTo>
                        <a:lnTo>
                          <a:pt x="228" y="95"/>
                        </a:lnTo>
                        <a:lnTo>
                          <a:pt x="80" y="0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CAA87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33" name="Freeform 3085"/>
                  <p:cNvSpPr>
                    <a:spLocks/>
                  </p:cNvSpPr>
                  <p:nvPr/>
                </p:nvSpPr>
                <p:spPr bwMode="auto">
                  <a:xfrm>
                    <a:off x="5248" y="665"/>
                    <a:ext cx="339" cy="194"/>
                  </a:xfrm>
                  <a:custGeom>
                    <a:avLst/>
                    <a:gdLst/>
                    <a:ahLst/>
                    <a:cxnLst>
                      <a:cxn ang="0">
                        <a:pos x="29" y="283"/>
                      </a:cxn>
                      <a:cxn ang="0">
                        <a:pos x="143" y="396"/>
                      </a:cxn>
                      <a:cxn ang="0">
                        <a:pos x="300" y="498"/>
                      </a:cxn>
                      <a:cxn ang="0">
                        <a:pos x="444" y="581"/>
                      </a:cxn>
                      <a:cxn ang="0">
                        <a:pos x="614" y="485"/>
                      </a:cxn>
                      <a:cxn ang="0">
                        <a:pos x="710" y="420"/>
                      </a:cxn>
                      <a:cxn ang="0">
                        <a:pos x="843" y="353"/>
                      </a:cxn>
                      <a:cxn ang="0">
                        <a:pos x="1018" y="203"/>
                      </a:cxn>
                      <a:cxn ang="0">
                        <a:pos x="747" y="51"/>
                      </a:cxn>
                      <a:cxn ang="0">
                        <a:pos x="660" y="0"/>
                      </a:cxn>
                      <a:cxn ang="0">
                        <a:pos x="375" y="107"/>
                      </a:cxn>
                      <a:cxn ang="0">
                        <a:pos x="168" y="195"/>
                      </a:cxn>
                      <a:cxn ang="0">
                        <a:pos x="0" y="280"/>
                      </a:cxn>
                      <a:cxn ang="0">
                        <a:pos x="29" y="283"/>
                      </a:cxn>
                    </a:cxnLst>
                    <a:rect l="0" t="0" r="r" b="b"/>
                    <a:pathLst>
                      <a:path w="1018" h="581">
                        <a:moveTo>
                          <a:pt x="29" y="283"/>
                        </a:moveTo>
                        <a:lnTo>
                          <a:pt x="143" y="396"/>
                        </a:lnTo>
                        <a:lnTo>
                          <a:pt x="300" y="498"/>
                        </a:lnTo>
                        <a:lnTo>
                          <a:pt x="444" y="581"/>
                        </a:lnTo>
                        <a:lnTo>
                          <a:pt x="614" y="485"/>
                        </a:lnTo>
                        <a:lnTo>
                          <a:pt x="710" y="420"/>
                        </a:lnTo>
                        <a:lnTo>
                          <a:pt x="843" y="353"/>
                        </a:lnTo>
                        <a:lnTo>
                          <a:pt x="1018" y="203"/>
                        </a:lnTo>
                        <a:lnTo>
                          <a:pt x="747" y="51"/>
                        </a:lnTo>
                        <a:lnTo>
                          <a:pt x="660" y="0"/>
                        </a:lnTo>
                        <a:lnTo>
                          <a:pt x="375" y="107"/>
                        </a:lnTo>
                        <a:lnTo>
                          <a:pt x="168" y="195"/>
                        </a:lnTo>
                        <a:lnTo>
                          <a:pt x="0" y="280"/>
                        </a:lnTo>
                        <a:lnTo>
                          <a:pt x="29" y="283"/>
                        </a:lnTo>
                        <a:close/>
                      </a:path>
                    </a:pathLst>
                  </a:custGeom>
                  <a:solidFill>
                    <a:srgbClr val="AC824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935" name="Freeform 3087"/>
                <p:cNvSpPr>
                  <a:spLocks/>
                </p:cNvSpPr>
                <p:nvPr/>
              </p:nvSpPr>
              <p:spPr bwMode="auto">
                <a:xfrm>
                  <a:off x="5471" y="618"/>
                  <a:ext cx="170" cy="124"/>
                </a:xfrm>
                <a:custGeom>
                  <a:avLst/>
                  <a:gdLst/>
                  <a:ahLst/>
                  <a:cxnLst>
                    <a:cxn ang="0">
                      <a:pos x="26" y="129"/>
                    </a:cxn>
                    <a:cxn ang="0">
                      <a:pos x="97" y="40"/>
                    </a:cxn>
                    <a:cxn ang="0">
                      <a:pos x="350" y="186"/>
                    </a:cxn>
                    <a:cxn ang="0">
                      <a:pos x="461" y="255"/>
                    </a:cxn>
                    <a:cxn ang="0">
                      <a:pos x="317" y="346"/>
                    </a:cxn>
                    <a:cxn ang="0">
                      <a:pos x="325" y="368"/>
                    </a:cxn>
                    <a:cxn ang="0">
                      <a:pos x="339" y="370"/>
                    </a:cxn>
                    <a:cxn ang="0">
                      <a:pos x="508" y="257"/>
                    </a:cxn>
                    <a:cxn ang="0">
                      <a:pos x="486" y="226"/>
                    </a:cxn>
                    <a:cxn ang="0">
                      <a:pos x="297" y="129"/>
                    </a:cxn>
                    <a:cxn ang="0">
                      <a:pos x="88" y="0"/>
                    </a:cxn>
                    <a:cxn ang="0">
                      <a:pos x="64" y="24"/>
                    </a:cxn>
                    <a:cxn ang="0">
                      <a:pos x="0" y="135"/>
                    </a:cxn>
                    <a:cxn ang="0">
                      <a:pos x="26" y="129"/>
                    </a:cxn>
                  </a:cxnLst>
                  <a:rect l="0" t="0" r="r" b="b"/>
                  <a:pathLst>
                    <a:path w="508" h="370">
                      <a:moveTo>
                        <a:pt x="26" y="129"/>
                      </a:moveTo>
                      <a:lnTo>
                        <a:pt x="97" y="40"/>
                      </a:lnTo>
                      <a:lnTo>
                        <a:pt x="350" y="186"/>
                      </a:lnTo>
                      <a:lnTo>
                        <a:pt x="461" y="255"/>
                      </a:lnTo>
                      <a:lnTo>
                        <a:pt x="317" y="346"/>
                      </a:lnTo>
                      <a:lnTo>
                        <a:pt x="325" y="368"/>
                      </a:lnTo>
                      <a:lnTo>
                        <a:pt x="339" y="370"/>
                      </a:lnTo>
                      <a:lnTo>
                        <a:pt x="508" y="257"/>
                      </a:lnTo>
                      <a:lnTo>
                        <a:pt x="486" y="226"/>
                      </a:lnTo>
                      <a:lnTo>
                        <a:pt x="297" y="129"/>
                      </a:lnTo>
                      <a:lnTo>
                        <a:pt x="88" y="0"/>
                      </a:lnTo>
                      <a:lnTo>
                        <a:pt x="64" y="24"/>
                      </a:lnTo>
                      <a:lnTo>
                        <a:pt x="0" y="135"/>
                      </a:lnTo>
                      <a:lnTo>
                        <a:pt x="26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36" name="Freeform 3088"/>
                <p:cNvSpPr>
                  <a:spLocks/>
                </p:cNvSpPr>
                <p:nvPr/>
              </p:nvSpPr>
              <p:spPr bwMode="auto">
                <a:xfrm>
                  <a:off x="5193" y="657"/>
                  <a:ext cx="280" cy="104"/>
                </a:xfrm>
                <a:custGeom>
                  <a:avLst/>
                  <a:gdLst/>
                  <a:ahLst/>
                  <a:cxnLst>
                    <a:cxn ang="0">
                      <a:pos x="842" y="16"/>
                    </a:cxn>
                    <a:cxn ang="0">
                      <a:pos x="634" y="0"/>
                    </a:cxn>
                    <a:cxn ang="0">
                      <a:pos x="362" y="89"/>
                    </a:cxn>
                    <a:cxn ang="0">
                      <a:pos x="183" y="155"/>
                    </a:cxn>
                    <a:cxn ang="0">
                      <a:pos x="47" y="230"/>
                    </a:cxn>
                    <a:cxn ang="0">
                      <a:pos x="0" y="263"/>
                    </a:cxn>
                    <a:cxn ang="0">
                      <a:pos x="10" y="271"/>
                    </a:cxn>
                    <a:cxn ang="0">
                      <a:pos x="167" y="312"/>
                    </a:cxn>
                    <a:cxn ang="0">
                      <a:pos x="183" y="292"/>
                    </a:cxn>
                    <a:cxn ang="0">
                      <a:pos x="51" y="254"/>
                    </a:cxn>
                    <a:cxn ang="0">
                      <a:pos x="143" y="198"/>
                    </a:cxn>
                    <a:cxn ang="0">
                      <a:pos x="234" y="157"/>
                    </a:cxn>
                    <a:cxn ang="0">
                      <a:pos x="386" y="106"/>
                    </a:cxn>
                    <a:cxn ang="0">
                      <a:pos x="560" y="51"/>
                    </a:cxn>
                    <a:cxn ang="0">
                      <a:pos x="631" y="20"/>
                    </a:cxn>
                    <a:cxn ang="0">
                      <a:pos x="806" y="27"/>
                    </a:cxn>
                    <a:cxn ang="0">
                      <a:pos x="842" y="16"/>
                    </a:cxn>
                  </a:cxnLst>
                  <a:rect l="0" t="0" r="r" b="b"/>
                  <a:pathLst>
                    <a:path w="842" h="312">
                      <a:moveTo>
                        <a:pt x="842" y="16"/>
                      </a:moveTo>
                      <a:lnTo>
                        <a:pt x="634" y="0"/>
                      </a:lnTo>
                      <a:lnTo>
                        <a:pt x="362" y="89"/>
                      </a:lnTo>
                      <a:lnTo>
                        <a:pt x="183" y="155"/>
                      </a:lnTo>
                      <a:lnTo>
                        <a:pt x="47" y="230"/>
                      </a:lnTo>
                      <a:lnTo>
                        <a:pt x="0" y="263"/>
                      </a:lnTo>
                      <a:lnTo>
                        <a:pt x="10" y="271"/>
                      </a:lnTo>
                      <a:lnTo>
                        <a:pt x="167" y="312"/>
                      </a:lnTo>
                      <a:lnTo>
                        <a:pt x="183" y="292"/>
                      </a:lnTo>
                      <a:lnTo>
                        <a:pt x="51" y="254"/>
                      </a:lnTo>
                      <a:lnTo>
                        <a:pt x="143" y="198"/>
                      </a:lnTo>
                      <a:lnTo>
                        <a:pt x="234" y="157"/>
                      </a:lnTo>
                      <a:lnTo>
                        <a:pt x="386" y="106"/>
                      </a:lnTo>
                      <a:lnTo>
                        <a:pt x="560" y="51"/>
                      </a:lnTo>
                      <a:lnTo>
                        <a:pt x="631" y="20"/>
                      </a:lnTo>
                      <a:lnTo>
                        <a:pt x="806" y="27"/>
                      </a:lnTo>
                      <a:lnTo>
                        <a:pt x="842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37" name="Freeform 3089"/>
                <p:cNvSpPr>
                  <a:spLocks/>
                </p:cNvSpPr>
                <p:nvPr/>
              </p:nvSpPr>
              <p:spPr bwMode="auto">
                <a:xfrm>
                  <a:off x="5156" y="756"/>
                  <a:ext cx="239" cy="144"/>
                </a:xfrm>
                <a:custGeom>
                  <a:avLst/>
                  <a:gdLst/>
                  <a:ahLst/>
                  <a:cxnLst>
                    <a:cxn ang="0">
                      <a:pos x="278" y="0"/>
                    </a:cxn>
                    <a:cxn ang="0">
                      <a:pos x="134" y="102"/>
                    </a:cxn>
                    <a:cxn ang="0">
                      <a:pos x="0" y="169"/>
                    </a:cxn>
                    <a:cxn ang="0">
                      <a:pos x="24" y="198"/>
                    </a:cxn>
                    <a:cxn ang="0">
                      <a:pos x="289" y="318"/>
                    </a:cxn>
                    <a:cxn ang="0">
                      <a:pos x="439" y="431"/>
                    </a:cxn>
                    <a:cxn ang="0">
                      <a:pos x="463" y="434"/>
                    </a:cxn>
                    <a:cxn ang="0">
                      <a:pos x="719" y="321"/>
                    </a:cxn>
                    <a:cxn ang="0">
                      <a:pos x="706" y="294"/>
                    </a:cxn>
                    <a:cxn ang="0">
                      <a:pos x="463" y="407"/>
                    </a:cxn>
                    <a:cxn ang="0">
                      <a:pos x="414" y="378"/>
                    </a:cxn>
                    <a:cxn ang="0">
                      <a:pos x="305" y="302"/>
                    </a:cxn>
                    <a:cxn ang="0">
                      <a:pos x="238" y="271"/>
                    </a:cxn>
                    <a:cxn ang="0">
                      <a:pos x="149" y="225"/>
                    </a:cxn>
                    <a:cxn ang="0">
                      <a:pos x="40" y="176"/>
                    </a:cxn>
                    <a:cxn ang="0">
                      <a:pos x="289" y="40"/>
                    </a:cxn>
                    <a:cxn ang="0">
                      <a:pos x="278" y="0"/>
                    </a:cxn>
                  </a:cxnLst>
                  <a:rect l="0" t="0" r="r" b="b"/>
                  <a:pathLst>
                    <a:path w="719" h="434">
                      <a:moveTo>
                        <a:pt x="278" y="0"/>
                      </a:moveTo>
                      <a:lnTo>
                        <a:pt x="134" y="102"/>
                      </a:lnTo>
                      <a:lnTo>
                        <a:pt x="0" y="169"/>
                      </a:lnTo>
                      <a:lnTo>
                        <a:pt x="24" y="198"/>
                      </a:lnTo>
                      <a:lnTo>
                        <a:pt x="289" y="318"/>
                      </a:lnTo>
                      <a:lnTo>
                        <a:pt x="439" y="431"/>
                      </a:lnTo>
                      <a:lnTo>
                        <a:pt x="463" y="434"/>
                      </a:lnTo>
                      <a:lnTo>
                        <a:pt x="719" y="321"/>
                      </a:lnTo>
                      <a:lnTo>
                        <a:pt x="706" y="294"/>
                      </a:lnTo>
                      <a:lnTo>
                        <a:pt x="463" y="407"/>
                      </a:lnTo>
                      <a:lnTo>
                        <a:pt x="414" y="378"/>
                      </a:lnTo>
                      <a:lnTo>
                        <a:pt x="305" y="302"/>
                      </a:lnTo>
                      <a:lnTo>
                        <a:pt x="238" y="271"/>
                      </a:lnTo>
                      <a:lnTo>
                        <a:pt x="149" y="225"/>
                      </a:lnTo>
                      <a:lnTo>
                        <a:pt x="40" y="176"/>
                      </a:lnTo>
                      <a:lnTo>
                        <a:pt x="289" y="4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38" name="Freeform 3090"/>
                <p:cNvSpPr>
                  <a:spLocks/>
                </p:cNvSpPr>
                <p:nvPr/>
              </p:nvSpPr>
              <p:spPr bwMode="auto">
                <a:xfrm>
                  <a:off x="5387" y="735"/>
                  <a:ext cx="278" cy="175"/>
                </a:xfrm>
                <a:custGeom>
                  <a:avLst/>
                  <a:gdLst/>
                  <a:ahLst/>
                  <a:cxnLst>
                    <a:cxn ang="0">
                      <a:pos x="42" y="376"/>
                    </a:cxn>
                    <a:cxn ang="0">
                      <a:pos x="256" y="472"/>
                    </a:cxn>
                    <a:cxn ang="0">
                      <a:pos x="392" y="376"/>
                    </a:cxn>
                    <a:cxn ang="0">
                      <a:pos x="506" y="296"/>
                    </a:cxn>
                    <a:cxn ang="0">
                      <a:pos x="634" y="221"/>
                    </a:cxn>
                    <a:cxn ang="0">
                      <a:pos x="747" y="144"/>
                    </a:cxn>
                    <a:cxn ang="0">
                      <a:pos x="792" y="88"/>
                    </a:cxn>
                    <a:cxn ang="0">
                      <a:pos x="658" y="44"/>
                    </a:cxn>
                    <a:cxn ang="0">
                      <a:pos x="568" y="21"/>
                    </a:cxn>
                    <a:cxn ang="0">
                      <a:pos x="584" y="0"/>
                    </a:cxn>
                    <a:cxn ang="0">
                      <a:pos x="680" y="24"/>
                    </a:cxn>
                    <a:cxn ang="0">
                      <a:pos x="770" y="55"/>
                    </a:cxn>
                    <a:cxn ang="0">
                      <a:pos x="834" y="88"/>
                    </a:cxn>
                    <a:cxn ang="0">
                      <a:pos x="779" y="151"/>
                    </a:cxn>
                    <a:cxn ang="0">
                      <a:pos x="723" y="198"/>
                    </a:cxn>
                    <a:cxn ang="0">
                      <a:pos x="642" y="245"/>
                    </a:cxn>
                    <a:cxn ang="0">
                      <a:pos x="568" y="288"/>
                    </a:cxn>
                    <a:cxn ang="0">
                      <a:pos x="480" y="345"/>
                    </a:cxn>
                    <a:cxn ang="0">
                      <a:pos x="408" y="397"/>
                    </a:cxn>
                    <a:cxn ang="0">
                      <a:pos x="339" y="448"/>
                    </a:cxn>
                    <a:cxn ang="0">
                      <a:pos x="247" y="526"/>
                    </a:cxn>
                    <a:cxn ang="0">
                      <a:pos x="0" y="381"/>
                    </a:cxn>
                    <a:cxn ang="0">
                      <a:pos x="42" y="376"/>
                    </a:cxn>
                  </a:cxnLst>
                  <a:rect l="0" t="0" r="r" b="b"/>
                  <a:pathLst>
                    <a:path w="834" h="526">
                      <a:moveTo>
                        <a:pt x="42" y="376"/>
                      </a:moveTo>
                      <a:lnTo>
                        <a:pt x="256" y="472"/>
                      </a:lnTo>
                      <a:lnTo>
                        <a:pt x="392" y="376"/>
                      </a:lnTo>
                      <a:lnTo>
                        <a:pt x="506" y="296"/>
                      </a:lnTo>
                      <a:lnTo>
                        <a:pt x="634" y="221"/>
                      </a:lnTo>
                      <a:lnTo>
                        <a:pt x="747" y="144"/>
                      </a:lnTo>
                      <a:lnTo>
                        <a:pt x="792" y="88"/>
                      </a:lnTo>
                      <a:lnTo>
                        <a:pt x="658" y="44"/>
                      </a:lnTo>
                      <a:lnTo>
                        <a:pt x="568" y="21"/>
                      </a:lnTo>
                      <a:lnTo>
                        <a:pt x="584" y="0"/>
                      </a:lnTo>
                      <a:lnTo>
                        <a:pt x="680" y="24"/>
                      </a:lnTo>
                      <a:lnTo>
                        <a:pt x="770" y="55"/>
                      </a:lnTo>
                      <a:lnTo>
                        <a:pt x="834" y="88"/>
                      </a:lnTo>
                      <a:lnTo>
                        <a:pt x="779" y="151"/>
                      </a:lnTo>
                      <a:lnTo>
                        <a:pt x="723" y="198"/>
                      </a:lnTo>
                      <a:lnTo>
                        <a:pt x="642" y="245"/>
                      </a:lnTo>
                      <a:lnTo>
                        <a:pt x="568" y="288"/>
                      </a:lnTo>
                      <a:lnTo>
                        <a:pt x="480" y="345"/>
                      </a:lnTo>
                      <a:lnTo>
                        <a:pt x="408" y="397"/>
                      </a:lnTo>
                      <a:lnTo>
                        <a:pt x="339" y="448"/>
                      </a:lnTo>
                      <a:lnTo>
                        <a:pt x="247" y="526"/>
                      </a:lnTo>
                      <a:lnTo>
                        <a:pt x="0" y="381"/>
                      </a:lnTo>
                      <a:lnTo>
                        <a:pt x="42" y="3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39" name="Freeform 3091"/>
                <p:cNvSpPr>
                  <a:spLocks/>
                </p:cNvSpPr>
                <p:nvPr/>
              </p:nvSpPr>
              <p:spPr bwMode="auto">
                <a:xfrm>
                  <a:off x="5246" y="658"/>
                  <a:ext cx="343" cy="206"/>
                </a:xfrm>
                <a:custGeom>
                  <a:avLst/>
                  <a:gdLst/>
                  <a:ahLst/>
                  <a:cxnLst>
                    <a:cxn ang="0">
                      <a:pos x="31" y="297"/>
                    </a:cxn>
                    <a:cxn ang="0">
                      <a:pos x="165" y="402"/>
                    </a:cxn>
                    <a:cxn ang="0">
                      <a:pos x="316" y="506"/>
                    </a:cxn>
                    <a:cxn ang="0">
                      <a:pos x="447" y="584"/>
                    </a:cxn>
                    <a:cxn ang="0">
                      <a:pos x="572" y="520"/>
                    </a:cxn>
                    <a:cxn ang="0">
                      <a:pos x="670" y="448"/>
                    </a:cxn>
                    <a:cxn ang="0">
                      <a:pos x="821" y="370"/>
                    </a:cxn>
                    <a:cxn ang="0">
                      <a:pos x="995" y="241"/>
                    </a:cxn>
                    <a:cxn ang="0">
                      <a:pos x="787" y="102"/>
                    </a:cxn>
                    <a:cxn ang="0">
                      <a:pos x="662" y="24"/>
                    </a:cxn>
                    <a:cxn ang="0">
                      <a:pos x="683" y="0"/>
                    </a:cxn>
                    <a:cxn ang="0">
                      <a:pos x="739" y="46"/>
                    </a:cxn>
                    <a:cxn ang="0">
                      <a:pos x="861" y="120"/>
                    </a:cxn>
                    <a:cxn ang="0">
                      <a:pos x="1029" y="241"/>
                    </a:cxn>
                    <a:cxn ang="0">
                      <a:pos x="901" y="344"/>
                    </a:cxn>
                    <a:cxn ang="0">
                      <a:pos x="758" y="431"/>
                    </a:cxn>
                    <a:cxn ang="0">
                      <a:pos x="651" y="491"/>
                    </a:cxn>
                    <a:cxn ang="0">
                      <a:pos x="444" y="619"/>
                    </a:cxn>
                    <a:cxn ang="0">
                      <a:pos x="286" y="523"/>
                    </a:cxn>
                    <a:cxn ang="0">
                      <a:pos x="119" y="402"/>
                    </a:cxn>
                    <a:cxn ang="0">
                      <a:pos x="0" y="322"/>
                    </a:cxn>
                    <a:cxn ang="0">
                      <a:pos x="0" y="289"/>
                    </a:cxn>
                    <a:cxn ang="0">
                      <a:pos x="31" y="297"/>
                    </a:cxn>
                  </a:cxnLst>
                  <a:rect l="0" t="0" r="r" b="b"/>
                  <a:pathLst>
                    <a:path w="1029" h="619">
                      <a:moveTo>
                        <a:pt x="31" y="297"/>
                      </a:moveTo>
                      <a:lnTo>
                        <a:pt x="165" y="402"/>
                      </a:lnTo>
                      <a:lnTo>
                        <a:pt x="316" y="506"/>
                      </a:lnTo>
                      <a:lnTo>
                        <a:pt x="447" y="584"/>
                      </a:lnTo>
                      <a:lnTo>
                        <a:pt x="572" y="520"/>
                      </a:lnTo>
                      <a:lnTo>
                        <a:pt x="670" y="448"/>
                      </a:lnTo>
                      <a:lnTo>
                        <a:pt x="821" y="370"/>
                      </a:lnTo>
                      <a:lnTo>
                        <a:pt x="995" y="241"/>
                      </a:lnTo>
                      <a:lnTo>
                        <a:pt x="787" y="102"/>
                      </a:lnTo>
                      <a:lnTo>
                        <a:pt x="662" y="24"/>
                      </a:lnTo>
                      <a:lnTo>
                        <a:pt x="683" y="0"/>
                      </a:lnTo>
                      <a:lnTo>
                        <a:pt x="739" y="46"/>
                      </a:lnTo>
                      <a:lnTo>
                        <a:pt x="861" y="120"/>
                      </a:lnTo>
                      <a:lnTo>
                        <a:pt x="1029" y="241"/>
                      </a:lnTo>
                      <a:lnTo>
                        <a:pt x="901" y="344"/>
                      </a:lnTo>
                      <a:lnTo>
                        <a:pt x="758" y="431"/>
                      </a:lnTo>
                      <a:lnTo>
                        <a:pt x="651" y="491"/>
                      </a:lnTo>
                      <a:lnTo>
                        <a:pt x="444" y="619"/>
                      </a:lnTo>
                      <a:lnTo>
                        <a:pt x="286" y="523"/>
                      </a:lnTo>
                      <a:lnTo>
                        <a:pt x="119" y="402"/>
                      </a:lnTo>
                      <a:lnTo>
                        <a:pt x="0" y="322"/>
                      </a:lnTo>
                      <a:lnTo>
                        <a:pt x="0" y="289"/>
                      </a:lnTo>
                      <a:lnTo>
                        <a:pt x="31" y="2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40" name="Freeform 3092"/>
                <p:cNvSpPr>
                  <a:spLocks/>
                </p:cNvSpPr>
                <p:nvPr/>
              </p:nvSpPr>
              <p:spPr bwMode="auto">
                <a:xfrm>
                  <a:off x="5246" y="660"/>
                  <a:ext cx="234" cy="102"/>
                </a:xfrm>
                <a:custGeom>
                  <a:avLst/>
                  <a:gdLst/>
                  <a:ahLst/>
                  <a:cxnLst>
                    <a:cxn ang="0">
                      <a:pos x="0" y="291"/>
                    </a:cxn>
                    <a:cxn ang="0">
                      <a:pos x="199" y="187"/>
                    </a:cxn>
                    <a:cxn ang="0">
                      <a:pos x="389" y="106"/>
                    </a:cxn>
                    <a:cxn ang="0">
                      <a:pos x="560" y="40"/>
                    </a:cxn>
                    <a:cxn ang="0">
                      <a:pos x="688" y="0"/>
                    </a:cxn>
                    <a:cxn ang="0">
                      <a:pos x="703" y="22"/>
                    </a:cxn>
                    <a:cxn ang="0">
                      <a:pos x="605" y="49"/>
                    </a:cxn>
                    <a:cxn ang="0">
                      <a:pos x="480" y="97"/>
                    </a:cxn>
                    <a:cxn ang="0">
                      <a:pos x="352" y="146"/>
                    </a:cxn>
                    <a:cxn ang="0">
                      <a:pos x="221" y="201"/>
                    </a:cxn>
                    <a:cxn ang="0">
                      <a:pos x="16" y="306"/>
                    </a:cxn>
                    <a:cxn ang="0">
                      <a:pos x="0" y="291"/>
                    </a:cxn>
                  </a:cxnLst>
                  <a:rect l="0" t="0" r="r" b="b"/>
                  <a:pathLst>
                    <a:path w="703" h="306">
                      <a:moveTo>
                        <a:pt x="0" y="291"/>
                      </a:moveTo>
                      <a:lnTo>
                        <a:pt x="199" y="187"/>
                      </a:lnTo>
                      <a:lnTo>
                        <a:pt x="389" y="106"/>
                      </a:lnTo>
                      <a:lnTo>
                        <a:pt x="560" y="40"/>
                      </a:lnTo>
                      <a:lnTo>
                        <a:pt x="688" y="0"/>
                      </a:lnTo>
                      <a:lnTo>
                        <a:pt x="703" y="22"/>
                      </a:lnTo>
                      <a:lnTo>
                        <a:pt x="605" y="49"/>
                      </a:lnTo>
                      <a:lnTo>
                        <a:pt x="480" y="97"/>
                      </a:lnTo>
                      <a:lnTo>
                        <a:pt x="352" y="146"/>
                      </a:lnTo>
                      <a:lnTo>
                        <a:pt x="221" y="201"/>
                      </a:lnTo>
                      <a:lnTo>
                        <a:pt x="16" y="306"/>
                      </a:lnTo>
                      <a:lnTo>
                        <a:pt x="0" y="2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41" name="Freeform 3093"/>
                <p:cNvSpPr>
                  <a:spLocks/>
                </p:cNvSpPr>
                <p:nvPr/>
              </p:nvSpPr>
              <p:spPr bwMode="auto">
                <a:xfrm>
                  <a:off x="5252" y="818"/>
                  <a:ext cx="340" cy="213"/>
                </a:xfrm>
                <a:custGeom>
                  <a:avLst/>
                  <a:gdLst/>
                  <a:ahLst/>
                  <a:cxnLst>
                    <a:cxn ang="0">
                      <a:pos x="0" y="130"/>
                    </a:cxn>
                    <a:cxn ang="0">
                      <a:pos x="0" y="391"/>
                    </a:cxn>
                    <a:cxn ang="0">
                      <a:pos x="96" y="466"/>
                    </a:cxn>
                    <a:cxn ang="0">
                      <a:pos x="232" y="545"/>
                    </a:cxn>
                    <a:cxn ang="0">
                      <a:pos x="411" y="639"/>
                    </a:cxn>
                    <a:cxn ang="0">
                      <a:pos x="649" y="480"/>
                    </a:cxn>
                    <a:cxn ang="0">
                      <a:pos x="841" y="328"/>
                    </a:cxn>
                    <a:cxn ang="0">
                      <a:pos x="1009" y="208"/>
                    </a:cxn>
                    <a:cxn ang="0">
                      <a:pos x="1020" y="0"/>
                    </a:cxn>
                    <a:cxn ang="0">
                      <a:pos x="988" y="26"/>
                    </a:cxn>
                    <a:cxn ang="0">
                      <a:pos x="984" y="194"/>
                    </a:cxn>
                    <a:cxn ang="0">
                      <a:pos x="683" y="423"/>
                    </a:cxn>
                    <a:cxn ang="0">
                      <a:pos x="489" y="559"/>
                    </a:cxn>
                    <a:cxn ang="0">
                      <a:pos x="427" y="592"/>
                    </a:cxn>
                    <a:cxn ang="0">
                      <a:pos x="435" y="130"/>
                    </a:cxn>
                    <a:cxn ang="0">
                      <a:pos x="404" y="122"/>
                    </a:cxn>
                    <a:cxn ang="0">
                      <a:pos x="395" y="138"/>
                    </a:cxn>
                    <a:cxn ang="0">
                      <a:pos x="408" y="288"/>
                    </a:cxn>
                    <a:cxn ang="0">
                      <a:pos x="408" y="511"/>
                    </a:cxn>
                    <a:cxn ang="0">
                      <a:pos x="393" y="594"/>
                    </a:cxn>
                    <a:cxn ang="0">
                      <a:pos x="250" y="536"/>
                    </a:cxn>
                    <a:cxn ang="0">
                      <a:pos x="161" y="480"/>
                    </a:cxn>
                    <a:cxn ang="0">
                      <a:pos x="56" y="407"/>
                    </a:cxn>
                    <a:cxn ang="0">
                      <a:pos x="27" y="367"/>
                    </a:cxn>
                    <a:cxn ang="0">
                      <a:pos x="24" y="143"/>
                    </a:cxn>
                    <a:cxn ang="0">
                      <a:pos x="0" y="130"/>
                    </a:cxn>
                  </a:cxnLst>
                  <a:rect l="0" t="0" r="r" b="b"/>
                  <a:pathLst>
                    <a:path w="1020" h="639">
                      <a:moveTo>
                        <a:pt x="0" y="130"/>
                      </a:moveTo>
                      <a:lnTo>
                        <a:pt x="0" y="391"/>
                      </a:lnTo>
                      <a:lnTo>
                        <a:pt x="96" y="466"/>
                      </a:lnTo>
                      <a:lnTo>
                        <a:pt x="232" y="545"/>
                      </a:lnTo>
                      <a:lnTo>
                        <a:pt x="411" y="639"/>
                      </a:lnTo>
                      <a:lnTo>
                        <a:pt x="649" y="480"/>
                      </a:lnTo>
                      <a:lnTo>
                        <a:pt x="841" y="328"/>
                      </a:lnTo>
                      <a:lnTo>
                        <a:pt x="1009" y="208"/>
                      </a:lnTo>
                      <a:lnTo>
                        <a:pt x="1020" y="0"/>
                      </a:lnTo>
                      <a:lnTo>
                        <a:pt x="988" y="26"/>
                      </a:lnTo>
                      <a:lnTo>
                        <a:pt x="984" y="194"/>
                      </a:lnTo>
                      <a:lnTo>
                        <a:pt x="683" y="423"/>
                      </a:lnTo>
                      <a:lnTo>
                        <a:pt x="489" y="559"/>
                      </a:lnTo>
                      <a:lnTo>
                        <a:pt x="427" y="592"/>
                      </a:lnTo>
                      <a:lnTo>
                        <a:pt x="435" y="130"/>
                      </a:lnTo>
                      <a:lnTo>
                        <a:pt x="404" y="122"/>
                      </a:lnTo>
                      <a:lnTo>
                        <a:pt x="395" y="138"/>
                      </a:lnTo>
                      <a:lnTo>
                        <a:pt x="408" y="288"/>
                      </a:lnTo>
                      <a:lnTo>
                        <a:pt x="408" y="511"/>
                      </a:lnTo>
                      <a:lnTo>
                        <a:pt x="393" y="594"/>
                      </a:lnTo>
                      <a:lnTo>
                        <a:pt x="250" y="536"/>
                      </a:lnTo>
                      <a:lnTo>
                        <a:pt x="161" y="480"/>
                      </a:lnTo>
                      <a:lnTo>
                        <a:pt x="56" y="407"/>
                      </a:lnTo>
                      <a:lnTo>
                        <a:pt x="27" y="367"/>
                      </a:lnTo>
                      <a:lnTo>
                        <a:pt x="24" y="143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42" name="Freeform 3094"/>
                <p:cNvSpPr>
                  <a:spLocks/>
                </p:cNvSpPr>
                <p:nvPr/>
              </p:nvSpPr>
              <p:spPr bwMode="auto">
                <a:xfrm>
                  <a:off x="5327" y="705"/>
                  <a:ext cx="185" cy="84"/>
                </a:xfrm>
                <a:custGeom>
                  <a:avLst/>
                  <a:gdLst/>
                  <a:ahLst/>
                  <a:cxnLst>
                    <a:cxn ang="0">
                      <a:pos x="14" y="205"/>
                    </a:cxn>
                    <a:cxn ang="0">
                      <a:pos x="24" y="148"/>
                    </a:cxn>
                    <a:cxn ang="0">
                      <a:pos x="52" y="99"/>
                    </a:cxn>
                    <a:cxn ang="0">
                      <a:pos x="98" y="72"/>
                    </a:cxn>
                    <a:cxn ang="0">
                      <a:pos x="155" y="72"/>
                    </a:cxn>
                    <a:cxn ang="0">
                      <a:pos x="210" y="87"/>
                    </a:cxn>
                    <a:cxn ang="0">
                      <a:pos x="251" y="108"/>
                    </a:cxn>
                    <a:cxn ang="0">
                      <a:pos x="296" y="92"/>
                    </a:cxn>
                    <a:cxn ang="0">
                      <a:pos x="325" y="47"/>
                    </a:cxn>
                    <a:cxn ang="0">
                      <a:pos x="366" y="14"/>
                    </a:cxn>
                    <a:cxn ang="0">
                      <a:pos x="429" y="0"/>
                    </a:cxn>
                    <a:cxn ang="0">
                      <a:pos x="491" y="4"/>
                    </a:cxn>
                    <a:cxn ang="0">
                      <a:pos x="548" y="47"/>
                    </a:cxn>
                    <a:cxn ang="0">
                      <a:pos x="555" y="92"/>
                    </a:cxn>
                    <a:cxn ang="0">
                      <a:pos x="536" y="167"/>
                    </a:cxn>
                    <a:cxn ang="0">
                      <a:pos x="476" y="193"/>
                    </a:cxn>
                    <a:cxn ang="0">
                      <a:pos x="462" y="167"/>
                    </a:cxn>
                    <a:cxn ang="0">
                      <a:pos x="498" y="153"/>
                    </a:cxn>
                    <a:cxn ang="0">
                      <a:pos x="521" y="110"/>
                    </a:cxn>
                    <a:cxn ang="0">
                      <a:pos x="513" y="65"/>
                    </a:cxn>
                    <a:cxn ang="0">
                      <a:pos x="483" y="35"/>
                    </a:cxn>
                    <a:cxn ang="0">
                      <a:pos x="421" y="28"/>
                    </a:cxn>
                    <a:cxn ang="0">
                      <a:pos x="378" y="49"/>
                    </a:cxn>
                    <a:cxn ang="0">
                      <a:pos x="340" y="94"/>
                    </a:cxn>
                    <a:cxn ang="0">
                      <a:pos x="318" y="122"/>
                    </a:cxn>
                    <a:cxn ang="0">
                      <a:pos x="291" y="139"/>
                    </a:cxn>
                    <a:cxn ang="0">
                      <a:pos x="237" y="144"/>
                    </a:cxn>
                    <a:cxn ang="0">
                      <a:pos x="192" y="130"/>
                    </a:cxn>
                    <a:cxn ang="0">
                      <a:pos x="150" y="110"/>
                    </a:cxn>
                    <a:cxn ang="0">
                      <a:pos x="103" y="110"/>
                    </a:cxn>
                    <a:cxn ang="0">
                      <a:pos x="67" y="137"/>
                    </a:cxn>
                    <a:cxn ang="0">
                      <a:pos x="47" y="182"/>
                    </a:cxn>
                    <a:cxn ang="0">
                      <a:pos x="59" y="222"/>
                    </a:cxn>
                    <a:cxn ang="0">
                      <a:pos x="103" y="252"/>
                    </a:cxn>
                    <a:cxn ang="0">
                      <a:pos x="0" y="227"/>
                    </a:cxn>
                    <a:cxn ang="0">
                      <a:pos x="14" y="205"/>
                    </a:cxn>
                  </a:cxnLst>
                  <a:rect l="0" t="0" r="r" b="b"/>
                  <a:pathLst>
                    <a:path w="555" h="252">
                      <a:moveTo>
                        <a:pt x="14" y="205"/>
                      </a:moveTo>
                      <a:lnTo>
                        <a:pt x="24" y="148"/>
                      </a:lnTo>
                      <a:lnTo>
                        <a:pt x="52" y="99"/>
                      </a:lnTo>
                      <a:lnTo>
                        <a:pt x="98" y="72"/>
                      </a:lnTo>
                      <a:lnTo>
                        <a:pt x="155" y="72"/>
                      </a:lnTo>
                      <a:lnTo>
                        <a:pt x="210" y="87"/>
                      </a:lnTo>
                      <a:lnTo>
                        <a:pt x="251" y="108"/>
                      </a:lnTo>
                      <a:lnTo>
                        <a:pt x="296" y="92"/>
                      </a:lnTo>
                      <a:lnTo>
                        <a:pt x="325" y="47"/>
                      </a:lnTo>
                      <a:lnTo>
                        <a:pt x="366" y="14"/>
                      </a:lnTo>
                      <a:lnTo>
                        <a:pt x="429" y="0"/>
                      </a:lnTo>
                      <a:lnTo>
                        <a:pt x="491" y="4"/>
                      </a:lnTo>
                      <a:lnTo>
                        <a:pt x="548" y="47"/>
                      </a:lnTo>
                      <a:lnTo>
                        <a:pt x="555" y="92"/>
                      </a:lnTo>
                      <a:lnTo>
                        <a:pt x="536" y="167"/>
                      </a:lnTo>
                      <a:lnTo>
                        <a:pt x="476" y="193"/>
                      </a:lnTo>
                      <a:lnTo>
                        <a:pt x="462" y="167"/>
                      </a:lnTo>
                      <a:lnTo>
                        <a:pt x="498" y="153"/>
                      </a:lnTo>
                      <a:lnTo>
                        <a:pt x="521" y="110"/>
                      </a:lnTo>
                      <a:lnTo>
                        <a:pt x="513" y="65"/>
                      </a:lnTo>
                      <a:lnTo>
                        <a:pt x="483" y="35"/>
                      </a:lnTo>
                      <a:lnTo>
                        <a:pt x="421" y="28"/>
                      </a:lnTo>
                      <a:lnTo>
                        <a:pt x="378" y="49"/>
                      </a:lnTo>
                      <a:lnTo>
                        <a:pt x="340" y="94"/>
                      </a:lnTo>
                      <a:lnTo>
                        <a:pt x="318" y="122"/>
                      </a:lnTo>
                      <a:lnTo>
                        <a:pt x="291" y="139"/>
                      </a:lnTo>
                      <a:lnTo>
                        <a:pt x="237" y="144"/>
                      </a:lnTo>
                      <a:lnTo>
                        <a:pt x="192" y="130"/>
                      </a:lnTo>
                      <a:lnTo>
                        <a:pt x="150" y="110"/>
                      </a:lnTo>
                      <a:lnTo>
                        <a:pt x="103" y="110"/>
                      </a:lnTo>
                      <a:lnTo>
                        <a:pt x="67" y="137"/>
                      </a:lnTo>
                      <a:lnTo>
                        <a:pt x="47" y="182"/>
                      </a:lnTo>
                      <a:lnTo>
                        <a:pt x="59" y="222"/>
                      </a:lnTo>
                      <a:lnTo>
                        <a:pt x="103" y="252"/>
                      </a:lnTo>
                      <a:lnTo>
                        <a:pt x="0" y="227"/>
                      </a:lnTo>
                      <a:lnTo>
                        <a:pt x="14" y="2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50" name="Group 3102"/>
              <p:cNvGrpSpPr>
                <a:grpSpLocks/>
              </p:cNvGrpSpPr>
              <p:nvPr/>
            </p:nvGrpSpPr>
            <p:grpSpPr bwMode="auto">
              <a:xfrm>
                <a:off x="4983" y="848"/>
                <a:ext cx="201" cy="164"/>
                <a:chOff x="4983" y="848"/>
                <a:chExt cx="201" cy="164"/>
              </a:xfrm>
            </p:grpSpPr>
            <p:grpSp>
              <p:nvGrpSpPr>
                <p:cNvPr id="81948" name="Group 3100"/>
                <p:cNvGrpSpPr>
                  <a:grpSpLocks/>
                </p:cNvGrpSpPr>
                <p:nvPr/>
              </p:nvGrpSpPr>
              <p:grpSpPr bwMode="auto">
                <a:xfrm>
                  <a:off x="4983" y="848"/>
                  <a:ext cx="201" cy="164"/>
                  <a:chOff x="4983" y="848"/>
                  <a:chExt cx="201" cy="164"/>
                </a:xfrm>
              </p:grpSpPr>
              <p:sp>
                <p:nvSpPr>
                  <p:cNvPr id="81944" name="Freeform 3096"/>
                  <p:cNvSpPr>
                    <a:spLocks/>
                  </p:cNvSpPr>
                  <p:nvPr/>
                </p:nvSpPr>
                <p:spPr bwMode="auto">
                  <a:xfrm>
                    <a:off x="4988" y="851"/>
                    <a:ext cx="192" cy="161"/>
                  </a:xfrm>
                  <a:custGeom>
                    <a:avLst/>
                    <a:gdLst/>
                    <a:ahLst/>
                    <a:cxnLst>
                      <a:cxn ang="0">
                        <a:pos x="155" y="74"/>
                      </a:cxn>
                      <a:cxn ang="0">
                        <a:pos x="218" y="66"/>
                      </a:cxn>
                      <a:cxn ang="0">
                        <a:pos x="244" y="7"/>
                      </a:cxn>
                      <a:cxn ang="0">
                        <a:pos x="317" y="0"/>
                      </a:cxn>
                      <a:cxn ang="0">
                        <a:pos x="317" y="93"/>
                      </a:cxn>
                      <a:cxn ang="0">
                        <a:pos x="359" y="103"/>
                      </a:cxn>
                      <a:cxn ang="0">
                        <a:pos x="441" y="52"/>
                      </a:cxn>
                      <a:cxn ang="0">
                        <a:pos x="514" y="108"/>
                      </a:cxn>
                      <a:cxn ang="0">
                        <a:pos x="425" y="175"/>
                      </a:cxn>
                      <a:cxn ang="0">
                        <a:pos x="443" y="199"/>
                      </a:cxn>
                      <a:cxn ang="0">
                        <a:pos x="551" y="175"/>
                      </a:cxn>
                      <a:cxn ang="0">
                        <a:pos x="576" y="271"/>
                      </a:cxn>
                      <a:cxn ang="0">
                        <a:pos x="448" y="289"/>
                      </a:cxn>
                      <a:cxn ang="0">
                        <a:pos x="441" y="323"/>
                      </a:cxn>
                      <a:cxn ang="0">
                        <a:pos x="502" y="368"/>
                      </a:cxn>
                      <a:cxn ang="0">
                        <a:pos x="425" y="444"/>
                      </a:cxn>
                      <a:cxn ang="0">
                        <a:pos x="381" y="390"/>
                      </a:cxn>
                      <a:cxn ang="0">
                        <a:pos x="359" y="397"/>
                      </a:cxn>
                      <a:cxn ang="0">
                        <a:pos x="359" y="474"/>
                      </a:cxn>
                      <a:cxn ang="0">
                        <a:pos x="266" y="481"/>
                      </a:cxn>
                      <a:cxn ang="0">
                        <a:pos x="271" y="399"/>
                      </a:cxn>
                      <a:cxn ang="0">
                        <a:pos x="199" y="399"/>
                      </a:cxn>
                      <a:cxn ang="0">
                        <a:pos x="175" y="457"/>
                      </a:cxn>
                      <a:cxn ang="0">
                        <a:pos x="79" y="407"/>
                      </a:cxn>
                      <a:cxn ang="0">
                        <a:pos x="122" y="359"/>
                      </a:cxn>
                      <a:cxn ang="0">
                        <a:pos x="86" y="308"/>
                      </a:cxn>
                      <a:cxn ang="0">
                        <a:pos x="19" y="318"/>
                      </a:cxn>
                      <a:cxn ang="0">
                        <a:pos x="0" y="234"/>
                      </a:cxn>
                      <a:cxn ang="0">
                        <a:pos x="81" y="212"/>
                      </a:cxn>
                      <a:cxn ang="0">
                        <a:pos x="88" y="141"/>
                      </a:cxn>
                      <a:cxn ang="0">
                        <a:pos x="41" y="110"/>
                      </a:cxn>
                      <a:cxn ang="0">
                        <a:pos x="108" y="26"/>
                      </a:cxn>
                      <a:cxn ang="0">
                        <a:pos x="155" y="74"/>
                      </a:cxn>
                    </a:cxnLst>
                    <a:rect l="0" t="0" r="r" b="b"/>
                    <a:pathLst>
                      <a:path w="576" h="481">
                        <a:moveTo>
                          <a:pt x="155" y="74"/>
                        </a:moveTo>
                        <a:lnTo>
                          <a:pt x="218" y="66"/>
                        </a:lnTo>
                        <a:lnTo>
                          <a:pt x="244" y="7"/>
                        </a:lnTo>
                        <a:lnTo>
                          <a:pt x="317" y="0"/>
                        </a:lnTo>
                        <a:lnTo>
                          <a:pt x="317" y="93"/>
                        </a:lnTo>
                        <a:lnTo>
                          <a:pt x="359" y="103"/>
                        </a:lnTo>
                        <a:lnTo>
                          <a:pt x="441" y="52"/>
                        </a:lnTo>
                        <a:lnTo>
                          <a:pt x="514" y="108"/>
                        </a:lnTo>
                        <a:lnTo>
                          <a:pt x="425" y="175"/>
                        </a:lnTo>
                        <a:lnTo>
                          <a:pt x="443" y="199"/>
                        </a:lnTo>
                        <a:lnTo>
                          <a:pt x="551" y="175"/>
                        </a:lnTo>
                        <a:lnTo>
                          <a:pt x="576" y="271"/>
                        </a:lnTo>
                        <a:lnTo>
                          <a:pt x="448" y="289"/>
                        </a:lnTo>
                        <a:lnTo>
                          <a:pt x="441" y="323"/>
                        </a:lnTo>
                        <a:lnTo>
                          <a:pt x="502" y="368"/>
                        </a:lnTo>
                        <a:lnTo>
                          <a:pt x="425" y="444"/>
                        </a:lnTo>
                        <a:lnTo>
                          <a:pt x="381" y="390"/>
                        </a:lnTo>
                        <a:lnTo>
                          <a:pt x="359" y="397"/>
                        </a:lnTo>
                        <a:lnTo>
                          <a:pt x="359" y="474"/>
                        </a:lnTo>
                        <a:lnTo>
                          <a:pt x="266" y="481"/>
                        </a:lnTo>
                        <a:lnTo>
                          <a:pt x="271" y="399"/>
                        </a:lnTo>
                        <a:lnTo>
                          <a:pt x="199" y="399"/>
                        </a:lnTo>
                        <a:lnTo>
                          <a:pt x="175" y="457"/>
                        </a:lnTo>
                        <a:lnTo>
                          <a:pt x="79" y="407"/>
                        </a:lnTo>
                        <a:lnTo>
                          <a:pt x="122" y="359"/>
                        </a:lnTo>
                        <a:lnTo>
                          <a:pt x="86" y="308"/>
                        </a:lnTo>
                        <a:lnTo>
                          <a:pt x="19" y="318"/>
                        </a:lnTo>
                        <a:lnTo>
                          <a:pt x="0" y="234"/>
                        </a:lnTo>
                        <a:lnTo>
                          <a:pt x="81" y="212"/>
                        </a:lnTo>
                        <a:lnTo>
                          <a:pt x="88" y="141"/>
                        </a:lnTo>
                        <a:lnTo>
                          <a:pt x="41" y="110"/>
                        </a:lnTo>
                        <a:lnTo>
                          <a:pt x="108" y="26"/>
                        </a:lnTo>
                        <a:lnTo>
                          <a:pt x="155" y="74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81947" name="Group 3099"/>
                  <p:cNvGrpSpPr>
                    <a:grpSpLocks/>
                  </p:cNvGrpSpPr>
                  <p:nvPr/>
                </p:nvGrpSpPr>
                <p:grpSpPr bwMode="auto">
                  <a:xfrm>
                    <a:off x="4983" y="848"/>
                    <a:ext cx="201" cy="164"/>
                    <a:chOff x="4983" y="848"/>
                    <a:chExt cx="201" cy="164"/>
                  </a:xfrm>
                </p:grpSpPr>
                <p:sp>
                  <p:nvSpPr>
                    <p:cNvPr id="81945" name="Freeform 3097"/>
                    <p:cNvSpPr>
                      <a:spLocks/>
                    </p:cNvSpPr>
                    <p:nvPr/>
                  </p:nvSpPr>
                  <p:spPr bwMode="auto">
                    <a:xfrm>
                      <a:off x="4983" y="848"/>
                      <a:ext cx="201" cy="164"/>
                    </a:xfrm>
                    <a:custGeom>
                      <a:avLst/>
                      <a:gdLst/>
                      <a:ahLst/>
                      <a:cxnLst>
                        <a:cxn ang="0">
                          <a:pos x="246" y="89"/>
                        </a:cxn>
                        <a:cxn ang="0">
                          <a:pos x="321" y="24"/>
                        </a:cxn>
                        <a:cxn ang="0">
                          <a:pos x="374" y="125"/>
                        </a:cxn>
                        <a:cxn ang="0">
                          <a:pos x="504" y="115"/>
                        </a:cxn>
                        <a:cxn ang="0">
                          <a:pos x="445" y="219"/>
                        </a:cxn>
                        <a:cxn ang="0">
                          <a:pos x="576" y="265"/>
                        </a:cxn>
                        <a:cxn ang="0">
                          <a:pos x="439" y="334"/>
                        </a:cxn>
                        <a:cxn ang="0">
                          <a:pos x="439" y="429"/>
                        </a:cxn>
                        <a:cxn ang="0">
                          <a:pos x="358" y="389"/>
                        </a:cxn>
                        <a:cxn ang="0">
                          <a:pos x="295" y="474"/>
                        </a:cxn>
                        <a:cxn ang="0">
                          <a:pos x="209" y="389"/>
                        </a:cxn>
                        <a:cxn ang="0">
                          <a:pos x="112" y="407"/>
                        </a:cxn>
                        <a:cxn ang="0">
                          <a:pos x="112" y="298"/>
                        </a:cxn>
                        <a:cxn ang="0">
                          <a:pos x="37" y="247"/>
                        </a:cxn>
                        <a:cxn ang="0">
                          <a:pos x="118" y="146"/>
                        </a:cxn>
                        <a:cxn ang="0">
                          <a:pos x="131" y="46"/>
                        </a:cxn>
                        <a:cxn ang="0">
                          <a:pos x="37" y="125"/>
                        </a:cxn>
                        <a:cxn ang="0">
                          <a:pos x="82" y="210"/>
                        </a:cxn>
                        <a:cxn ang="0">
                          <a:pos x="21" y="338"/>
                        </a:cxn>
                        <a:cxn ang="0">
                          <a:pos x="118" y="362"/>
                        </a:cxn>
                        <a:cxn ang="0">
                          <a:pos x="173" y="465"/>
                        </a:cxn>
                        <a:cxn ang="0">
                          <a:pos x="228" y="411"/>
                        </a:cxn>
                        <a:cxn ang="0">
                          <a:pos x="273" y="492"/>
                        </a:cxn>
                        <a:cxn ang="0">
                          <a:pos x="386" y="411"/>
                        </a:cxn>
                        <a:cxn ang="0">
                          <a:pos x="439" y="462"/>
                        </a:cxn>
                        <a:cxn ang="0">
                          <a:pos x="518" y="344"/>
                        </a:cxn>
                        <a:cxn ang="0">
                          <a:pos x="482" y="301"/>
                        </a:cxn>
                        <a:cxn ang="0">
                          <a:pos x="567" y="164"/>
                        </a:cxn>
                        <a:cxn ang="0">
                          <a:pos x="449" y="188"/>
                        </a:cxn>
                        <a:cxn ang="0">
                          <a:pos x="455" y="46"/>
                        </a:cxn>
                        <a:cxn ang="0">
                          <a:pos x="374" y="101"/>
                        </a:cxn>
                        <a:cxn ang="0">
                          <a:pos x="340" y="0"/>
                        </a:cxn>
                        <a:cxn ang="0">
                          <a:pos x="218" y="70"/>
                        </a:cxn>
                        <a:cxn ang="0">
                          <a:pos x="165" y="97"/>
                        </a:cxn>
                      </a:cxnLst>
                      <a:rect l="0" t="0" r="r" b="b"/>
                      <a:pathLst>
                        <a:path w="603" h="492">
                          <a:moveTo>
                            <a:pt x="165" y="97"/>
                          </a:moveTo>
                          <a:lnTo>
                            <a:pt x="246" y="89"/>
                          </a:lnTo>
                          <a:lnTo>
                            <a:pt x="267" y="28"/>
                          </a:lnTo>
                          <a:lnTo>
                            <a:pt x="321" y="24"/>
                          </a:lnTo>
                          <a:lnTo>
                            <a:pt x="319" y="109"/>
                          </a:lnTo>
                          <a:lnTo>
                            <a:pt x="374" y="125"/>
                          </a:lnTo>
                          <a:lnTo>
                            <a:pt x="457" y="82"/>
                          </a:lnTo>
                          <a:lnTo>
                            <a:pt x="504" y="115"/>
                          </a:lnTo>
                          <a:lnTo>
                            <a:pt x="431" y="180"/>
                          </a:lnTo>
                          <a:lnTo>
                            <a:pt x="445" y="219"/>
                          </a:lnTo>
                          <a:lnTo>
                            <a:pt x="555" y="200"/>
                          </a:lnTo>
                          <a:lnTo>
                            <a:pt x="576" y="265"/>
                          </a:lnTo>
                          <a:lnTo>
                            <a:pt x="449" y="289"/>
                          </a:lnTo>
                          <a:lnTo>
                            <a:pt x="439" y="334"/>
                          </a:lnTo>
                          <a:lnTo>
                            <a:pt x="500" y="374"/>
                          </a:lnTo>
                          <a:lnTo>
                            <a:pt x="439" y="429"/>
                          </a:lnTo>
                          <a:lnTo>
                            <a:pt x="394" y="371"/>
                          </a:lnTo>
                          <a:lnTo>
                            <a:pt x="358" y="389"/>
                          </a:lnTo>
                          <a:lnTo>
                            <a:pt x="364" y="471"/>
                          </a:lnTo>
                          <a:lnTo>
                            <a:pt x="295" y="474"/>
                          </a:lnTo>
                          <a:lnTo>
                            <a:pt x="291" y="399"/>
                          </a:lnTo>
                          <a:lnTo>
                            <a:pt x="209" y="389"/>
                          </a:lnTo>
                          <a:lnTo>
                            <a:pt x="183" y="443"/>
                          </a:lnTo>
                          <a:lnTo>
                            <a:pt x="112" y="407"/>
                          </a:lnTo>
                          <a:lnTo>
                            <a:pt x="149" y="364"/>
                          </a:lnTo>
                          <a:lnTo>
                            <a:pt x="112" y="298"/>
                          </a:lnTo>
                          <a:lnTo>
                            <a:pt x="45" y="310"/>
                          </a:lnTo>
                          <a:lnTo>
                            <a:pt x="37" y="247"/>
                          </a:lnTo>
                          <a:lnTo>
                            <a:pt x="110" y="234"/>
                          </a:lnTo>
                          <a:lnTo>
                            <a:pt x="118" y="146"/>
                          </a:lnTo>
                          <a:lnTo>
                            <a:pt x="76" y="115"/>
                          </a:lnTo>
                          <a:lnTo>
                            <a:pt x="131" y="46"/>
                          </a:lnTo>
                          <a:lnTo>
                            <a:pt x="104" y="28"/>
                          </a:lnTo>
                          <a:lnTo>
                            <a:pt x="37" y="125"/>
                          </a:lnTo>
                          <a:lnTo>
                            <a:pt x="92" y="161"/>
                          </a:lnTo>
                          <a:lnTo>
                            <a:pt x="82" y="210"/>
                          </a:lnTo>
                          <a:lnTo>
                            <a:pt x="0" y="234"/>
                          </a:lnTo>
                          <a:lnTo>
                            <a:pt x="21" y="338"/>
                          </a:lnTo>
                          <a:lnTo>
                            <a:pt x="100" y="334"/>
                          </a:lnTo>
                          <a:lnTo>
                            <a:pt x="118" y="362"/>
                          </a:lnTo>
                          <a:lnTo>
                            <a:pt x="73" y="419"/>
                          </a:lnTo>
                          <a:lnTo>
                            <a:pt x="173" y="465"/>
                          </a:lnTo>
                          <a:lnTo>
                            <a:pt x="201" y="471"/>
                          </a:lnTo>
                          <a:lnTo>
                            <a:pt x="228" y="411"/>
                          </a:lnTo>
                          <a:lnTo>
                            <a:pt x="258" y="429"/>
                          </a:lnTo>
                          <a:lnTo>
                            <a:pt x="273" y="492"/>
                          </a:lnTo>
                          <a:lnTo>
                            <a:pt x="386" y="490"/>
                          </a:lnTo>
                          <a:lnTo>
                            <a:pt x="386" y="411"/>
                          </a:lnTo>
                          <a:lnTo>
                            <a:pt x="394" y="407"/>
                          </a:lnTo>
                          <a:lnTo>
                            <a:pt x="439" y="462"/>
                          </a:lnTo>
                          <a:lnTo>
                            <a:pt x="536" y="371"/>
                          </a:lnTo>
                          <a:lnTo>
                            <a:pt x="518" y="344"/>
                          </a:lnTo>
                          <a:lnTo>
                            <a:pt x="463" y="316"/>
                          </a:lnTo>
                          <a:lnTo>
                            <a:pt x="482" y="301"/>
                          </a:lnTo>
                          <a:lnTo>
                            <a:pt x="603" y="283"/>
                          </a:lnTo>
                          <a:lnTo>
                            <a:pt x="567" y="164"/>
                          </a:lnTo>
                          <a:lnTo>
                            <a:pt x="455" y="192"/>
                          </a:lnTo>
                          <a:lnTo>
                            <a:pt x="449" y="188"/>
                          </a:lnTo>
                          <a:lnTo>
                            <a:pt x="540" y="115"/>
                          </a:lnTo>
                          <a:lnTo>
                            <a:pt x="455" y="46"/>
                          </a:lnTo>
                          <a:lnTo>
                            <a:pt x="431" y="61"/>
                          </a:lnTo>
                          <a:lnTo>
                            <a:pt x="374" y="101"/>
                          </a:lnTo>
                          <a:lnTo>
                            <a:pt x="340" y="91"/>
                          </a:lnTo>
                          <a:lnTo>
                            <a:pt x="340" y="0"/>
                          </a:lnTo>
                          <a:lnTo>
                            <a:pt x="248" y="6"/>
                          </a:lnTo>
                          <a:lnTo>
                            <a:pt x="218" y="70"/>
                          </a:lnTo>
                          <a:lnTo>
                            <a:pt x="165" y="70"/>
                          </a:lnTo>
                          <a:lnTo>
                            <a:pt x="165" y="9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46" name="Freeform 3098"/>
                    <p:cNvSpPr>
                      <a:spLocks/>
                    </p:cNvSpPr>
                    <p:nvPr/>
                  </p:nvSpPr>
                  <p:spPr bwMode="auto">
                    <a:xfrm>
                      <a:off x="5019" y="856"/>
                      <a:ext cx="33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65" y="77"/>
                        </a:cxn>
                        <a:cxn ang="0">
                          <a:pos x="0" y="14"/>
                        </a:cxn>
                        <a:cxn ang="0">
                          <a:pos x="14" y="0"/>
                        </a:cxn>
                        <a:cxn ang="0">
                          <a:pos x="101" y="66"/>
                        </a:cxn>
                        <a:cxn ang="0">
                          <a:pos x="65" y="77"/>
                        </a:cxn>
                      </a:cxnLst>
                      <a:rect l="0" t="0" r="r" b="b"/>
                      <a:pathLst>
                        <a:path w="101" h="77">
                          <a:moveTo>
                            <a:pt x="65" y="77"/>
                          </a:moveTo>
                          <a:lnTo>
                            <a:pt x="0" y="14"/>
                          </a:lnTo>
                          <a:lnTo>
                            <a:pt x="14" y="0"/>
                          </a:lnTo>
                          <a:lnTo>
                            <a:pt x="101" y="66"/>
                          </a:lnTo>
                          <a:lnTo>
                            <a:pt x="65" y="7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1949" name="Oval 3101"/>
                <p:cNvSpPr>
                  <a:spLocks noChangeArrowheads="1"/>
                </p:cNvSpPr>
                <p:nvPr/>
              </p:nvSpPr>
              <p:spPr bwMode="auto">
                <a:xfrm>
                  <a:off x="5060" y="918"/>
                  <a:ext cx="33" cy="2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55" name="Group 3107"/>
              <p:cNvGrpSpPr>
                <a:grpSpLocks/>
              </p:cNvGrpSpPr>
              <p:nvPr/>
            </p:nvGrpSpPr>
            <p:grpSpPr bwMode="auto">
              <a:xfrm>
                <a:off x="4704" y="803"/>
                <a:ext cx="115" cy="191"/>
                <a:chOff x="4704" y="803"/>
                <a:chExt cx="115" cy="191"/>
              </a:xfrm>
            </p:grpSpPr>
            <p:sp>
              <p:nvSpPr>
                <p:cNvPr id="81951" name="Freeform 3103"/>
                <p:cNvSpPr>
                  <a:spLocks/>
                </p:cNvSpPr>
                <p:nvPr/>
              </p:nvSpPr>
              <p:spPr bwMode="auto">
                <a:xfrm>
                  <a:off x="4711" y="807"/>
                  <a:ext cx="103" cy="180"/>
                </a:xfrm>
                <a:custGeom>
                  <a:avLst/>
                  <a:gdLst/>
                  <a:ahLst/>
                  <a:cxnLst>
                    <a:cxn ang="0">
                      <a:pos x="47" y="103"/>
                    </a:cxn>
                    <a:cxn ang="0">
                      <a:pos x="107" y="44"/>
                    </a:cxn>
                    <a:cxn ang="0">
                      <a:pos x="189" y="0"/>
                    </a:cxn>
                    <a:cxn ang="0">
                      <a:pos x="256" y="22"/>
                    </a:cxn>
                    <a:cxn ang="0">
                      <a:pos x="301" y="74"/>
                    </a:cxn>
                    <a:cxn ang="0">
                      <a:pos x="308" y="120"/>
                    </a:cxn>
                    <a:cxn ang="0">
                      <a:pos x="294" y="202"/>
                    </a:cxn>
                    <a:cxn ang="0">
                      <a:pos x="261" y="303"/>
                    </a:cxn>
                    <a:cxn ang="0">
                      <a:pos x="218" y="379"/>
                    </a:cxn>
                    <a:cxn ang="0">
                      <a:pos x="156" y="458"/>
                    </a:cxn>
                    <a:cxn ang="0">
                      <a:pos x="62" y="542"/>
                    </a:cxn>
                    <a:cxn ang="0">
                      <a:pos x="0" y="473"/>
                    </a:cxn>
                    <a:cxn ang="0">
                      <a:pos x="149" y="333"/>
                    </a:cxn>
                    <a:cxn ang="0">
                      <a:pos x="211" y="206"/>
                    </a:cxn>
                    <a:cxn ang="0">
                      <a:pos x="226" y="113"/>
                    </a:cxn>
                    <a:cxn ang="0">
                      <a:pos x="204" y="89"/>
                    </a:cxn>
                    <a:cxn ang="0">
                      <a:pos x="159" y="84"/>
                    </a:cxn>
                    <a:cxn ang="0">
                      <a:pos x="121" y="113"/>
                    </a:cxn>
                    <a:cxn ang="0">
                      <a:pos x="104" y="158"/>
                    </a:cxn>
                    <a:cxn ang="0">
                      <a:pos x="47" y="103"/>
                    </a:cxn>
                  </a:cxnLst>
                  <a:rect l="0" t="0" r="r" b="b"/>
                  <a:pathLst>
                    <a:path w="308" h="542">
                      <a:moveTo>
                        <a:pt x="47" y="103"/>
                      </a:moveTo>
                      <a:lnTo>
                        <a:pt x="107" y="44"/>
                      </a:lnTo>
                      <a:lnTo>
                        <a:pt x="189" y="0"/>
                      </a:lnTo>
                      <a:lnTo>
                        <a:pt x="256" y="22"/>
                      </a:lnTo>
                      <a:lnTo>
                        <a:pt x="301" y="74"/>
                      </a:lnTo>
                      <a:lnTo>
                        <a:pt x="308" y="120"/>
                      </a:lnTo>
                      <a:lnTo>
                        <a:pt x="294" y="202"/>
                      </a:lnTo>
                      <a:lnTo>
                        <a:pt x="261" y="303"/>
                      </a:lnTo>
                      <a:lnTo>
                        <a:pt x="218" y="379"/>
                      </a:lnTo>
                      <a:lnTo>
                        <a:pt x="156" y="458"/>
                      </a:lnTo>
                      <a:lnTo>
                        <a:pt x="62" y="542"/>
                      </a:lnTo>
                      <a:lnTo>
                        <a:pt x="0" y="473"/>
                      </a:lnTo>
                      <a:lnTo>
                        <a:pt x="149" y="333"/>
                      </a:lnTo>
                      <a:lnTo>
                        <a:pt x="211" y="206"/>
                      </a:lnTo>
                      <a:lnTo>
                        <a:pt x="226" y="113"/>
                      </a:lnTo>
                      <a:lnTo>
                        <a:pt x="204" y="89"/>
                      </a:lnTo>
                      <a:lnTo>
                        <a:pt x="159" y="84"/>
                      </a:lnTo>
                      <a:lnTo>
                        <a:pt x="121" y="113"/>
                      </a:lnTo>
                      <a:lnTo>
                        <a:pt x="104" y="158"/>
                      </a:lnTo>
                      <a:lnTo>
                        <a:pt x="47" y="103"/>
                      </a:lnTo>
                      <a:close/>
                    </a:path>
                  </a:pathLst>
                </a:custGeom>
                <a:solidFill>
                  <a:srgbClr val="CA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954" name="Group 3106"/>
                <p:cNvGrpSpPr>
                  <a:grpSpLocks/>
                </p:cNvGrpSpPr>
                <p:nvPr/>
              </p:nvGrpSpPr>
              <p:grpSpPr bwMode="auto">
                <a:xfrm>
                  <a:off x="4704" y="803"/>
                  <a:ext cx="115" cy="191"/>
                  <a:chOff x="4704" y="803"/>
                  <a:chExt cx="115" cy="191"/>
                </a:xfrm>
              </p:grpSpPr>
              <p:sp>
                <p:nvSpPr>
                  <p:cNvPr id="81952" name="Freeform 3104"/>
                  <p:cNvSpPr>
                    <a:spLocks/>
                  </p:cNvSpPr>
                  <p:nvPr/>
                </p:nvSpPr>
                <p:spPr bwMode="auto">
                  <a:xfrm>
                    <a:off x="4704" y="803"/>
                    <a:ext cx="115" cy="191"/>
                  </a:xfrm>
                  <a:custGeom>
                    <a:avLst/>
                    <a:gdLst/>
                    <a:ahLst/>
                    <a:cxnLst>
                      <a:cxn ang="0">
                        <a:pos x="119" y="156"/>
                      </a:cxn>
                      <a:cxn ang="0">
                        <a:pos x="150" y="101"/>
                      </a:cxn>
                      <a:cxn ang="0">
                        <a:pos x="193" y="79"/>
                      </a:cxn>
                      <a:cxn ang="0">
                        <a:pos x="238" y="94"/>
                      </a:cxn>
                      <a:cxn ang="0">
                        <a:pos x="253" y="108"/>
                      </a:cxn>
                      <a:cxn ang="0">
                        <a:pos x="259" y="140"/>
                      </a:cxn>
                      <a:cxn ang="0">
                        <a:pos x="246" y="211"/>
                      </a:cxn>
                      <a:cxn ang="0">
                        <a:pos x="186" y="340"/>
                      </a:cxn>
                      <a:cxn ang="0">
                        <a:pos x="90" y="434"/>
                      </a:cxn>
                      <a:cxn ang="0">
                        <a:pos x="45" y="480"/>
                      </a:cxn>
                      <a:cxn ang="0">
                        <a:pos x="95" y="524"/>
                      </a:cxn>
                      <a:cxn ang="0">
                        <a:pos x="172" y="444"/>
                      </a:cxn>
                      <a:cxn ang="0">
                        <a:pos x="251" y="338"/>
                      </a:cxn>
                      <a:cxn ang="0">
                        <a:pos x="283" y="259"/>
                      </a:cxn>
                      <a:cxn ang="0">
                        <a:pos x="310" y="175"/>
                      </a:cxn>
                      <a:cxn ang="0">
                        <a:pos x="321" y="118"/>
                      </a:cxn>
                      <a:cxn ang="0">
                        <a:pos x="298" y="74"/>
                      </a:cxn>
                      <a:cxn ang="0">
                        <a:pos x="253" y="41"/>
                      </a:cxn>
                      <a:cxn ang="0">
                        <a:pos x="193" y="27"/>
                      </a:cxn>
                      <a:cxn ang="0">
                        <a:pos x="131" y="57"/>
                      </a:cxn>
                      <a:cxn ang="0">
                        <a:pos x="105" y="96"/>
                      </a:cxn>
                      <a:cxn ang="0">
                        <a:pos x="72" y="132"/>
                      </a:cxn>
                      <a:cxn ang="0">
                        <a:pos x="38" y="125"/>
                      </a:cxn>
                      <a:cxn ang="0">
                        <a:pos x="95" y="67"/>
                      </a:cxn>
                      <a:cxn ang="0">
                        <a:pos x="139" y="27"/>
                      </a:cxn>
                      <a:cxn ang="0">
                        <a:pos x="191" y="0"/>
                      </a:cxn>
                      <a:cxn ang="0">
                        <a:pos x="238" y="0"/>
                      </a:cxn>
                      <a:cxn ang="0">
                        <a:pos x="274" y="19"/>
                      </a:cxn>
                      <a:cxn ang="0">
                        <a:pos x="305" y="41"/>
                      </a:cxn>
                      <a:cxn ang="0">
                        <a:pos x="328" y="67"/>
                      </a:cxn>
                      <a:cxn ang="0">
                        <a:pos x="343" y="111"/>
                      </a:cxn>
                      <a:cxn ang="0">
                        <a:pos x="340" y="163"/>
                      </a:cxn>
                      <a:cxn ang="0">
                        <a:pos x="313" y="242"/>
                      </a:cxn>
                      <a:cxn ang="0">
                        <a:pos x="283" y="332"/>
                      </a:cxn>
                      <a:cxn ang="0">
                        <a:pos x="253" y="382"/>
                      </a:cxn>
                      <a:cxn ang="0">
                        <a:pos x="209" y="441"/>
                      </a:cxn>
                      <a:cxn ang="0">
                        <a:pos x="139" y="514"/>
                      </a:cxn>
                      <a:cxn ang="0">
                        <a:pos x="79" y="574"/>
                      </a:cxn>
                      <a:cxn ang="0">
                        <a:pos x="0" y="478"/>
                      </a:cxn>
                      <a:cxn ang="0">
                        <a:pos x="88" y="396"/>
                      </a:cxn>
                      <a:cxn ang="0">
                        <a:pos x="155" y="338"/>
                      </a:cxn>
                      <a:cxn ang="0">
                        <a:pos x="198" y="271"/>
                      </a:cxn>
                      <a:cxn ang="0">
                        <a:pos x="217" y="214"/>
                      </a:cxn>
                      <a:cxn ang="0">
                        <a:pos x="229" y="156"/>
                      </a:cxn>
                      <a:cxn ang="0">
                        <a:pos x="229" y="118"/>
                      </a:cxn>
                      <a:cxn ang="0">
                        <a:pos x="209" y="108"/>
                      </a:cxn>
                      <a:cxn ang="0">
                        <a:pos x="186" y="111"/>
                      </a:cxn>
                      <a:cxn ang="0">
                        <a:pos x="155" y="137"/>
                      </a:cxn>
                      <a:cxn ang="0">
                        <a:pos x="127" y="185"/>
                      </a:cxn>
                      <a:cxn ang="0">
                        <a:pos x="119" y="156"/>
                      </a:cxn>
                    </a:cxnLst>
                    <a:rect l="0" t="0" r="r" b="b"/>
                    <a:pathLst>
                      <a:path w="343" h="574">
                        <a:moveTo>
                          <a:pt x="119" y="156"/>
                        </a:moveTo>
                        <a:lnTo>
                          <a:pt x="150" y="101"/>
                        </a:lnTo>
                        <a:lnTo>
                          <a:pt x="193" y="79"/>
                        </a:lnTo>
                        <a:lnTo>
                          <a:pt x="238" y="94"/>
                        </a:lnTo>
                        <a:lnTo>
                          <a:pt x="253" y="108"/>
                        </a:lnTo>
                        <a:lnTo>
                          <a:pt x="259" y="140"/>
                        </a:lnTo>
                        <a:lnTo>
                          <a:pt x="246" y="211"/>
                        </a:lnTo>
                        <a:lnTo>
                          <a:pt x="186" y="340"/>
                        </a:lnTo>
                        <a:lnTo>
                          <a:pt x="90" y="434"/>
                        </a:lnTo>
                        <a:lnTo>
                          <a:pt x="45" y="480"/>
                        </a:lnTo>
                        <a:lnTo>
                          <a:pt x="95" y="524"/>
                        </a:lnTo>
                        <a:lnTo>
                          <a:pt x="172" y="444"/>
                        </a:lnTo>
                        <a:lnTo>
                          <a:pt x="251" y="338"/>
                        </a:lnTo>
                        <a:lnTo>
                          <a:pt x="283" y="259"/>
                        </a:lnTo>
                        <a:lnTo>
                          <a:pt x="310" y="175"/>
                        </a:lnTo>
                        <a:lnTo>
                          <a:pt x="321" y="118"/>
                        </a:lnTo>
                        <a:lnTo>
                          <a:pt x="298" y="74"/>
                        </a:lnTo>
                        <a:lnTo>
                          <a:pt x="253" y="41"/>
                        </a:lnTo>
                        <a:lnTo>
                          <a:pt x="193" y="27"/>
                        </a:lnTo>
                        <a:lnTo>
                          <a:pt x="131" y="57"/>
                        </a:lnTo>
                        <a:lnTo>
                          <a:pt x="105" y="96"/>
                        </a:lnTo>
                        <a:lnTo>
                          <a:pt x="72" y="132"/>
                        </a:lnTo>
                        <a:lnTo>
                          <a:pt x="38" y="125"/>
                        </a:lnTo>
                        <a:lnTo>
                          <a:pt x="95" y="67"/>
                        </a:lnTo>
                        <a:lnTo>
                          <a:pt x="139" y="27"/>
                        </a:lnTo>
                        <a:lnTo>
                          <a:pt x="191" y="0"/>
                        </a:lnTo>
                        <a:lnTo>
                          <a:pt x="238" y="0"/>
                        </a:lnTo>
                        <a:lnTo>
                          <a:pt x="274" y="19"/>
                        </a:lnTo>
                        <a:lnTo>
                          <a:pt x="305" y="41"/>
                        </a:lnTo>
                        <a:lnTo>
                          <a:pt x="328" y="67"/>
                        </a:lnTo>
                        <a:lnTo>
                          <a:pt x="343" y="111"/>
                        </a:lnTo>
                        <a:lnTo>
                          <a:pt x="340" y="163"/>
                        </a:lnTo>
                        <a:lnTo>
                          <a:pt x="313" y="242"/>
                        </a:lnTo>
                        <a:lnTo>
                          <a:pt x="283" y="332"/>
                        </a:lnTo>
                        <a:lnTo>
                          <a:pt x="253" y="382"/>
                        </a:lnTo>
                        <a:lnTo>
                          <a:pt x="209" y="441"/>
                        </a:lnTo>
                        <a:lnTo>
                          <a:pt x="139" y="514"/>
                        </a:lnTo>
                        <a:lnTo>
                          <a:pt x="79" y="574"/>
                        </a:lnTo>
                        <a:lnTo>
                          <a:pt x="0" y="478"/>
                        </a:lnTo>
                        <a:lnTo>
                          <a:pt x="88" y="396"/>
                        </a:lnTo>
                        <a:lnTo>
                          <a:pt x="155" y="338"/>
                        </a:lnTo>
                        <a:lnTo>
                          <a:pt x="198" y="271"/>
                        </a:lnTo>
                        <a:lnTo>
                          <a:pt x="217" y="214"/>
                        </a:lnTo>
                        <a:lnTo>
                          <a:pt x="229" y="156"/>
                        </a:lnTo>
                        <a:lnTo>
                          <a:pt x="229" y="118"/>
                        </a:lnTo>
                        <a:lnTo>
                          <a:pt x="209" y="108"/>
                        </a:lnTo>
                        <a:lnTo>
                          <a:pt x="186" y="111"/>
                        </a:lnTo>
                        <a:lnTo>
                          <a:pt x="155" y="137"/>
                        </a:lnTo>
                        <a:lnTo>
                          <a:pt x="127" y="185"/>
                        </a:lnTo>
                        <a:lnTo>
                          <a:pt x="119" y="15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53" name="Freeform 3105"/>
                  <p:cNvSpPr>
                    <a:spLocks/>
                  </p:cNvSpPr>
                  <p:nvPr/>
                </p:nvSpPr>
                <p:spPr bwMode="auto">
                  <a:xfrm>
                    <a:off x="4717" y="841"/>
                    <a:ext cx="34" cy="23"/>
                  </a:xfrm>
                  <a:custGeom>
                    <a:avLst/>
                    <a:gdLst/>
                    <a:ahLst/>
                    <a:cxnLst>
                      <a:cxn ang="0">
                        <a:pos x="38" y="0"/>
                      </a:cxn>
                      <a:cxn ang="0">
                        <a:pos x="101" y="44"/>
                      </a:cxn>
                      <a:cxn ang="0">
                        <a:pos x="92" y="69"/>
                      </a:cxn>
                      <a:cxn ang="0">
                        <a:pos x="0" y="9"/>
                      </a:cxn>
                      <a:cxn ang="0">
                        <a:pos x="38" y="0"/>
                      </a:cxn>
                    </a:cxnLst>
                    <a:rect l="0" t="0" r="r" b="b"/>
                    <a:pathLst>
                      <a:path w="101" h="69">
                        <a:moveTo>
                          <a:pt x="38" y="0"/>
                        </a:moveTo>
                        <a:lnTo>
                          <a:pt x="101" y="44"/>
                        </a:lnTo>
                        <a:lnTo>
                          <a:pt x="92" y="69"/>
                        </a:lnTo>
                        <a:lnTo>
                          <a:pt x="0" y="9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1960" name="Group 3112"/>
              <p:cNvGrpSpPr>
                <a:grpSpLocks/>
              </p:cNvGrpSpPr>
              <p:nvPr/>
            </p:nvGrpSpPr>
            <p:grpSpPr bwMode="auto">
              <a:xfrm>
                <a:off x="4767" y="965"/>
                <a:ext cx="250" cy="140"/>
                <a:chOff x="4767" y="965"/>
                <a:chExt cx="250" cy="140"/>
              </a:xfrm>
            </p:grpSpPr>
            <p:sp>
              <p:nvSpPr>
                <p:cNvPr id="81956" name="Freeform 3108"/>
                <p:cNvSpPr>
                  <a:spLocks/>
                </p:cNvSpPr>
                <p:nvPr/>
              </p:nvSpPr>
              <p:spPr bwMode="auto">
                <a:xfrm>
                  <a:off x="4781" y="969"/>
                  <a:ext cx="228" cy="135"/>
                </a:xfrm>
                <a:custGeom>
                  <a:avLst/>
                  <a:gdLst/>
                  <a:ahLst/>
                  <a:cxnLst>
                    <a:cxn ang="0">
                      <a:pos x="0" y="127"/>
                    </a:cxn>
                    <a:cxn ang="0">
                      <a:pos x="295" y="0"/>
                    </a:cxn>
                    <a:cxn ang="0">
                      <a:pos x="423" y="82"/>
                    </a:cxn>
                    <a:cxn ang="0">
                      <a:pos x="502" y="110"/>
                    </a:cxn>
                    <a:cxn ang="0">
                      <a:pos x="674" y="162"/>
                    </a:cxn>
                    <a:cxn ang="0">
                      <a:pos x="686" y="207"/>
                    </a:cxn>
                    <a:cxn ang="0">
                      <a:pos x="446" y="355"/>
                    </a:cxn>
                    <a:cxn ang="0">
                      <a:pos x="406" y="403"/>
                    </a:cxn>
                    <a:cxn ang="0">
                      <a:pos x="334" y="351"/>
                    </a:cxn>
                    <a:cxn ang="0">
                      <a:pos x="261" y="291"/>
                    </a:cxn>
                    <a:cxn ang="0">
                      <a:pos x="54" y="169"/>
                    </a:cxn>
                    <a:cxn ang="0">
                      <a:pos x="0" y="127"/>
                    </a:cxn>
                  </a:cxnLst>
                  <a:rect l="0" t="0" r="r" b="b"/>
                  <a:pathLst>
                    <a:path w="686" h="403">
                      <a:moveTo>
                        <a:pt x="0" y="127"/>
                      </a:moveTo>
                      <a:lnTo>
                        <a:pt x="295" y="0"/>
                      </a:lnTo>
                      <a:lnTo>
                        <a:pt x="423" y="82"/>
                      </a:lnTo>
                      <a:lnTo>
                        <a:pt x="502" y="110"/>
                      </a:lnTo>
                      <a:lnTo>
                        <a:pt x="674" y="162"/>
                      </a:lnTo>
                      <a:lnTo>
                        <a:pt x="686" y="207"/>
                      </a:lnTo>
                      <a:lnTo>
                        <a:pt x="446" y="355"/>
                      </a:lnTo>
                      <a:lnTo>
                        <a:pt x="406" y="403"/>
                      </a:lnTo>
                      <a:lnTo>
                        <a:pt x="334" y="351"/>
                      </a:lnTo>
                      <a:lnTo>
                        <a:pt x="261" y="291"/>
                      </a:lnTo>
                      <a:lnTo>
                        <a:pt x="54" y="169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959" name="Group 3111"/>
                <p:cNvGrpSpPr>
                  <a:grpSpLocks/>
                </p:cNvGrpSpPr>
                <p:nvPr/>
              </p:nvGrpSpPr>
              <p:grpSpPr bwMode="auto">
                <a:xfrm>
                  <a:off x="4767" y="965"/>
                  <a:ext cx="250" cy="140"/>
                  <a:chOff x="4767" y="965"/>
                  <a:chExt cx="250" cy="140"/>
                </a:xfrm>
              </p:grpSpPr>
              <p:sp>
                <p:nvSpPr>
                  <p:cNvPr id="81957" name="Freeform 3109"/>
                  <p:cNvSpPr>
                    <a:spLocks/>
                  </p:cNvSpPr>
                  <p:nvPr/>
                </p:nvSpPr>
                <p:spPr bwMode="auto">
                  <a:xfrm>
                    <a:off x="4767" y="965"/>
                    <a:ext cx="250" cy="140"/>
                  </a:xfrm>
                  <a:custGeom>
                    <a:avLst/>
                    <a:gdLst/>
                    <a:ahLst/>
                    <a:cxnLst>
                      <a:cxn ang="0">
                        <a:pos x="714" y="157"/>
                      </a:cxn>
                      <a:cxn ang="0">
                        <a:pos x="594" y="126"/>
                      </a:cxn>
                      <a:cxn ang="0">
                        <a:pos x="493" y="95"/>
                      </a:cxn>
                      <a:cxn ang="0">
                        <a:pos x="409" y="45"/>
                      </a:cxn>
                      <a:cxn ang="0">
                        <a:pos x="351" y="0"/>
                      </a:cxn>
                      <a:cxn ang="0">
                        <a:pos x="317" y="19"/>
                      </a:cxn>
                      <a:cxn ang="0">
                        <a:pos x="343" y="57"/>
                      </a:cxn>
                      <a:cxn ang="0">
                        <a:pos x="395" y="72"/>
                      </a:cxn>
                      <a:cxn ang="0">
                        <a:pos x="491" y="117"/>
                      </a:cxn>
                      <a:cxn ang="0">
                        <a:pos x="574" y="148"/>
                      </a:cxn>
                      <a:cxn ang="0">
                        <a:pos x="669" y="179"/>
                      </a:cxn>
                      <a:cxn ang="0">
                        <a:pos x="707" y="191"/>
                      </a:cxn>
                      <a:cxn ang="0">
                        <a:pos x="707" y="200"/>
                      </a:cxn>
                      <a:cxn ang="0">
                        <a:pos x="707" y="216"/>
                      </a:cxn>
                      <a:cxn ang="0">
                        <a:pos x="674" y="238"/>
                      </a:cxn>
                      <a:cxn ang="0">
                        <a:pos x="596" y="283"/>
                      </a:cxn>
                      <a:cxn ang="0">
                        <a:pos x="537" y="320"/>
                      </a:cxn>
                      <a:cxn ang="0">
                        <a:pos x="478" y="357"/>
                      </a:cxn>
                      <a:cxn ang="0">
                        <a:pos x="449" y="395"/>
                      </a:cxn>
                      <a:cxn ang="0">
                        <a:pos x="351" y="317"/>
                      </a:cxn>
                      <a:cxn ang="0">
                        <a:pos x="235" y="253"/>
                      </a:cxn>
                      <a:cxn ang="0">
                        <a:pos x="139" y="191"/>
                      </a:cxn>
                      <a:cxn ang="0">
                        <a:pos x="86" y="154"/>
                      </a:cxn>
                      <a:cxn ang="0">
                        <a:pos x="48" y="138"/>
                      </a:cxn>
                      <a:cxn ang="0">
                        <a:pos x="19" y="134"/>
                      </a:cxn>
                      <a:cxn ang="0">
                        <a:pos x="0" y="146"/>
                      </a:cxn>
                      <a:cxn ang="0">
                        <a:pos x="21" y="162"/>
                      </a:cxn>
                      <a:cxn ang="0">
                        <a:pos x="71" y="186"/>
                      </a:cxn>
                      <a:cxn ang="0">
                        <a:pos x="192" y="260"/>
                      </a:cxn>
                      <a:cxn ang="0">
                        <a:pos x="284" y="312"/>
                      </a:cxn>
                      <a:cxn ang="0">
                        <a:pos x="358" y="357"/>
                      </a:cxn>
                      <a:cxn ang="0">
                        <a:pos x="424" y="417"/>
                      </a:cxn>
                      <a:cxn ang="0">
                        <a:pos x="456" y="422"/>
                      </a:cxn>
                      <a:cxn ang="0">
                        <a:pos x="486" y="400"/>
                      </a:cxn>
                      <a:cxn ang="0">
                        <a:pos x="534" y="355"/>
                      </a:cxn>
                      <a:cxn ang="0">
                        <a:pos x="611" y="317"/>
                      </a:cxn>
                      <a:cxn ang="0">
                        <a:pos x="692" y="267"/>
                      </a:cxn>
                      <a:cxn ang="0">
                        <a:pos x="748" y="231"/>
                      </a:cxn>
                      <a:cxn ang="0">
                        <a:pos x="743" y="208"/>
                      </a:cxn>
                      <a:cxn ang="0">
                        <a:pos x="736" y="176"/>
                      </a:cxn>
                      <a:cxn ang="0">
                        <a:pos x="714" y="157"/>
                      </a:cxn>
                    </a:cxnLst>
                    <a:rect l="0" t="0" r="r" b="b"/>
                    <a:pathLst>
                      <a:path w="748" h="422">
                        <a:moveTo>
                          <a:pt x="714" y="157"/>
                        </a:moveTo>
                        <a:lnTo>
                          <a:pt x="594" y="126"/>
                        </a:lnTo>
                        <a:lnTo>
                          <a:pt x="493" y="95"/>
                        </a:lnTo>
                        <a:lnTo>
                          <a:pt x="409" y="45"/>
                        </a:lnTo>
                        <a:lnTo>
                          <a:pt x="351" y="0"/>
                        </a:lnTo>
                        <a:lnTo>
                          <a:pt x="317" y="19"/>
                        </a:lnTo>
                        <a:lnTo>
                          <a:pt x="343" y="57"/>
                        </a:lnTo>
                        <a:lnTo>
                          <a:pt x="395" y="72"/>
                        </a:lnTo>
                        <a:lnTo>
                          <a:pt x="491" y="117"/>
                        </a:lnTo>
                        <a:lnTo>
                          <a:pt x="574" y="148"/>
                        </a:lnTo>
                        <a:lnTo>
                          <a:pt x="669" y="179"/>
                        </a:lnTo>
                        <a:lnTo>
                          <a:pt x="707" y="191"/>
                        </a:lnTo>
                        <a:lnTo>
                          <a:pt x="707" y="200"/>
                        </a:lnTo>
                        <a:lnTo>
                          <a:pt x="707" y="216"/>
                        </a:lnTo>
                        <a:lnTo>
                          <a:pt x="674" y="238"/>
                        </a:lnTo>
                        <a:lnTo>
                          <a:pt x="596" y="283"/>
                        </a:lnTo>
                        <a:lnTo>
                          <a:pt x="537" y="320"/>
                        </a:lnTo>
                        <a:lnTo>
                          <a:pt x="478" y="357"/>
                        </a:lnTo>
                        <a:lnTo>
                          <a:pt x="449" y="395"/>
                        </a:lnTo>
                        <a:lnTo>
                          <a:pt x="351" y="317"/>
                        </a:lnTo>
                        <a:lnTo>
                          <a:pt x="235" y="253"/>
                        </a:lnTo>
                        <a:lnTo>
                          <a:pt x="139" y="191"/>
                        </a:lnTo>
                        <a:lnTo>
                          <a:pt x="86" y="154"/>
                        </a:lnTo>
                        <a:lnTo>
                          <a:pt x="48" y="138"/>
                        </a:lnTo>
                        <a:lnTo>
                          <a:pt x="19" y="134"/>
                        </a:lnTo>
                        <a:lnTo>
                          <a:pt x="0" y="146"/>
                        </a:lnTo>
                        <a:lnTo>
                          <a:pt x="21" y="162"/>
                        </a:lnTo>
                        <a:lnTo>
                          <a:pt x="71" y="186"/>
                        </a:lnTo>
                        <a:lnTo>
                          <a:pt x="192" y="260"/>
                        </a:lnTo>
                        <a:lnTo>
                          <a:pt x="284" y="312"/>
                        </a:lnTo>
                        <a:lnTo>
                          <a:pt x="358" y="357"/>
                        </a:lnTo>
                        <a:lnTo>
                          <a:pt x="424" y="417"/>
                        </a:lnTo>
                        <a:lnTo>
                          <a:pt x="456" y="422"/>
                        </a:lnTo>
                        <a:lnTo>
                          <a:pt x="486" y="400"/>
                        </a:lnTo>
                        <a:lnTo>
                          <a:pt x="534" y="355"/>
                        </a:lnTo>
                        <a:lnTo>
                          <a:pt x="611" y="317"/>
                        </a:lnTo>
                        <a:lnTo>
                          <a:pt x="692" y="267"/>
                        </a:lnTo>
                        <a:lnTo>
                          <a:pt x="748" y="231"/>
                        </a:lnTo>
                        <a:lnTo>
                          <a:pt x="743" y="208"/>
                        </a:lnTo>
                        <a:lnTo>
                          <a:pt x="736" y="176"/>
                        </a:lnTo>
                        <a:lnTo>
                          <a:pt x="714" y="1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958" name="Freeform 3110"/>
                  <p:cNvSpPr>
                    <a:spLocks/>
                  </p:cNvSpPr>
                  <p:nvPr/>
                </p:nvSpPr>
                <p:spPr bwMode="auto">
                  <a:xfrm>
                    <a:off x="4770" y="966"/>
                    <a:ext cx="114" cy="55"/>
                  </a:xfrm>
                  <a:custGeom>
                    <a:avLst/>
                    <a:gdLst/>
                    <a:ahLst/>
                    <a:cxnLst>
                      <a:cxn ang="0">
                        <a:pos x="0" y="142"/>
                      </a:cxn>
                      <a:cxn ang="0">
                        <a:pos x="74" y="116"/>
                      </a:cxn>
                      <a:cxn ang="0">
                        <a:pos x="179" y="73"/>
                      </a:cxn>
                      <a:cxn ang="0">
                        <a:pos x="272" y="18"/>
                      </a:cxn>
                      <a:cxn ang="0">
                        <a:pos x="325" y="0"/>
                      </a:cxn>
                      <a:cxn ang="0">
                        <a:pos x="339" y="2"/>
                      </a:cxn>
                      <a:cxn ang="0">
                        <a:pos x="342" y="18"/>
                      </a:cxn>
                      <a:cxn ang="0">
                        <a:pos x="289" y="41"/>
                      </a:cxn>
                      <a:cxn ang="0">
                        <a:pos x="220" y="80"/>
                      </a:cxn>
                      <a:cxn ang="0">
                        <a:pos x="112" y="126"/>
                      </a:cxn>
                      <a:cxn ang="0">
                        <a:pos x="43" y="163"/>
                      </a:cxn>
                      <a:cxn ang="0">
                        <a:pos x="0" y="142"/>
                      </a:cxn>
                    </a:cxnLst>
                    <a:rect l="0" t="0" r="r" b="b"/>
                    <a:pathLst>
                      <a:path w="342" h="163">
                        <a:moveTo>
                          <a:pt x="0" y="142"/>
                        </a:moveTo>
                        <a:lnTo>
                          <a:pt x="74" y="116"/>
                        </a:lnTo>
                        <a:lnTo>
                          <a:pt x="179" y="73"/>
                        </a:lnTo>
                        <a:lnTo>
                          <a:pt x="272" y="18"/>
                        </a:lnTo>
                        <a:lnTo>
                          <a:pt x="325" y="0"/>
                        </a:lnTo>
                        <a:lnTo>
                          <a:pt x="339" y="2"/>
                        </a:lnTo>
                        <a:lnTo>
                          <a:pt x="342" y="18"/>
                        </a:lnTo>
                        <a:lnTo>
                          <a:pt x="289" y="41"/>
                        </a:lnTo>
                        <a:lnTo>
                          <a:pt x="220" y="80"/>
                        </a:lnTo>
                        <a:lnTo>
                          <a:pt x="112" y="126"/>
                        </a:lnTo>
                        <a:lnTo>
                          <a:pt x="43" y="163"/>
                        </a:lnTo>
                        <a:lnTo>
                          <a:pt x="0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1963" name="Group 3115"/>
              <p:cNvGrpSpPr>
                <a:grpSpLocks/>
              </p:cNvGrpSpPr>
              <p:nvPr/>
            </p:nvGrpSpPr>
            <p:grpSpPr bwMode="auto">
              <a:xfrm>
                <a:off x="4817" y="800"/>
                <a:ext cx="209" cy="160"/>
                <a:chOff x="4817" y="800"/>
                <a:chExt cx="209" cy="160"/>
              </a:xfrm>
            </p:grpSpPr>
            <p:sp>
              <p:nvSpPr>
                <p:cNvPr id="81961" name="Freeform 3113"/>
                <p:cNvSpPr>
                  <a:spLocks/>
                </p:cNvSpPr>
                <p:nvPr/>
              </p:nvSpPr>
              <p:spPr bwMode="auto">
                <a:xfrm>
                  <a:off x="4820" y="808"/>
                  <a:ext cx="200" cy="151"/>
                </a:xfrm>
                <a:custGeom>
                  <a:avLst/>
                  <a:gdLst/>
                  <a:ahLst/>
                  <a:cxnLst>
                    <a:cxn ang="0">
                      <a:pos x="0" y="390"/>
                    </a:cxn>
                    <a:cxn ang="0">
                      <a:pos x="81" y="308"/>
                    </a:cxn>
                    <a:cxn ang="0">
                      <a:pos x="131" y="220"/>
                    </a:cxn>
                    <a:cxn ang="0">
                      <a:pos x="182" y="119"/>
                    </a:cxn>
                    <a:cxn ang="0">
                      <a:pos x="204" y="14"/>
                    </a:cxn>
                    <a:cxn ang="0">
                      <a:pos x="592" y="0"/>
                    </a:cxn>
                    <a:cxn ang="0">
                      <a:pos x="599" y="29"/>
                    </a:cxn>
                    <a:cxn ang="0">
                      <a:pos x="547" y="175"/>
                    </a:cxn>
                    <a:cxn ang="0">
                      <a:pos x="515" y="234"/>
                    </a:cxn>
                    <a:cxn ang="0">
                      <a:pos x="443" y="316"/>
                    </a:cxn>
                    <a:cxn ang="0">
                      <a:pos x="369" y="404"/>
                    </a:cxn>
                    <a:cxn ang="0">
                      <a:pos x="333" y="444"/>
                    </a:cxn>
                    <a:cxn ang="0">
                      <a:pos x="148" y="452"/>
                    </a:cxn>
                    <a:cxn ang="0">
                      <a:pos x="67" y="444"/>
                    </a:cxn>
                    <a:cxn ang="0">
                      <a:pos x="7" y="420"/>
                    </a:cxn>
                    <a:cxn ang="0">
                      <a:pos x="0" y="390"/>
                    </a:cxn>
                  </a:cxnLst>
                  <a:rect l="0" t="0" r="r" b="b"/>
                  <a:pathLst>
                    <a:path w="599" h="452">
                      <a:moveTo>
                        <a:pt x="0" y="390"/>
                      </a:moveTo>
                      <a:lnTo>
                        <a:pt x="81" y="308"/>
                      </a:lnTo>
                      <a:lnTo>
                        <a:pt x="131" y="220"/>
                      </a:lnTo>
                      <a:lnTo>
                        <a:pt x="182" y="119"/>
                      </a:lnTo>
                      <a:lnTo>
                        <a:pt x="204" y="14"/>
                      </a:lnTo>
                      <a:lnTo>
                        <a:pt x="592" y="0"/>
                      </a:lnTo>
                      <a:lnTo>
                        <a:pt x="599" y="29"/>
                      </a:lnTo>
                      <a:lnTo>
                        <a:pt x="547" y="175"/>
                      </a:lnTo>
                      <a:lnTo>
                        <a:pt x="515" y="234"/>
                      </a:lnTo>
                      <a:lnTo>
                        <a:pt x="443" y="316"/>
                      </a:lnTo>
                      <a:lnTo>
                        <a:pt x="369" y="404"/>
                      </a:lnTo>
                      <a:lnTo>
                        <a:pt x="333" y="444"/>
                      </a:lnTo>
                      <a:lnTo>
                        <a:pt x="148" y="452"/>
                      </a:lnTo>
                      <a:lnTo>
                        <a:pt x="67" y="444"/>
                      </a:lnTo>
                      <a:lnTo>
                        <a:pt x="7" y="420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62" name="Freeform 3114"/>
                <p:cNvSpPr>
                  <a:spLocks/>
                </p:cNvSpPr>
                <p:nvPr/>
              </p:nvSpPr>
              <p:spPr bwMode="auto">
                <a:xfrm>
                  <a:off x="4817" y="800"/>
                  <a:ext cx="209" cy="160"/>
                </a:xfrm>
                <a:custGeom>
                  <a:avLst/>
                  <a:gdLst/>
                  <a:ahLst/>
                  <a:cxnLst>
                    <a:cxn ang="0">
                      <a:pos x="39" y="412"/>
                    </a:cxn>
                    <a:cxn ang="0">
                      <a:pos x="121" y="312"/>
                    </a:cxn>
                    <a:cxn ang="0">
                      <a:pos x="179" y="192"/>
                    </a:cxn>
                    <a:cxn ang="0">
                      <a:pos x="208" y="111"/>
                    </a:cxn>
                    <a:cxn ang="0">
                      <a:pos x="227" y="58"/>
                    </a:cxn>
                    <a:cxn ang="0">
                      <a:pos x="304" y="43"/>
                    </a:cxn>
                    <a:cxn ang="0">
                      <a:pos x="488" y="50"/>
                    </a:cxn>
                    <a:cxn ang="0">
                      <a:pos x="584" y="53"/>
                    </a:cxn>
                    <a:cxn ang="0">
                      <a:pos x="559" y="132"/>
                    </a:cxn>
                    <a:cxn ang="0">
                      <a:pos x="514" y="235"/>
                    </a:cxn>
                    <a:cxn ang="0">
                      <a:pos x="441" y="331"/>
                    </a:cxn>
                    <a:cxn ang="0">
                      <a:pos x="370" y="412"/>
                    </a:cxn>
                    <a:cxn ang="0">
                      <a:pos x="338" y="450"/>
                    </a:cxn>
                    <a:cxn ang="0">
                      <a:pos x="246" y="460"/>
                    </a:cxn>
                    <a:cxn ang="0">
                      <a:pos x="59" y="450"/>
                    </a:cxn>
                    <a:cxn ang="0">
                      <a:pos x="91" y="474"/>
                    </a:cxn>
                    <a:cxn ang="0">
                      <a:pos x="236" y="479"/>
                    </a:cxn>
                    <a:cxn ang="0">
                      <a:pos x="353" y="472"/>
                    </a:cxn>
                    <a:cxn ang="0">
                      <a:pos x="422" y="400"/>
                    </a:cxn>
                    <a:cxn ang="0">
                      <a:pos x="500" y="295"/>
                    </a:cxn>
                    <a:cxn ang="0">
                      <a:pos x="562" y="206"/>
                    </a:cxn>
                    <a:cxn ang="0">
                      <a:pos x="596" y="124"/>
                    </a:cxn>
                    <a:cxn ang="0">
                      <a:pos x="618" y="65"/>
                    </a:cxn>
                    <a:cxn ang="0">
                      <a:pos x="625" y="34"/>
                    </a:cxn>
                    <a:cxn ang="0">
                      <a:pos x="605" y="0"/>
                    </a:cxn>
                    <a:cxn ang="0">
                      <a:pos x="552" y="8"/>
                    </a:cxn>
                    <a:cxn ang="0">
                      <a:pos x="393" y="20"/>
                    </a:cxn>
                    <a:cxn ang="0">
                      <a:pos x="243" y="20"/>
                    </a:cxn>
                    <a:cxn ang="0">
                      <a:pos x="206" y="20"/>
                    </a:cxn>
                    <a:cxn ang="0">
                      <a:pos x="184" y="65"/>
                    </a:cxn>
                    <a:cxn ang="0">
                      <a:pos x="169" y="161"/>
                    </a:cxn>
                    <a:cxn ang="0">
                      <a:pos x="128" y="237"/>
                    </a:cxn>
                    <a:cxn ang="0">
                      <a:pos x="73" y="324"/>
                    </a:cxn>
                    <a:cxn ang="0">
                      <a:pos x="29" y="376"/>
                    </a:cxn>
                    <a:cxn ang="0">
                      <a:pos x="0" y="408"/>
                    </a:cxn>
                    <a:cxn ang="0">
                      <a:pos x="8" y="437"/>
                    </a:cxn>
                    <a:cxn ang="0">
                      <a:pos x="39" y="443"/>
                    </a:cxn>
                    <a:cxn ang="0">
                      <a:pos x="39" y="412"/>
                    </a:cxn>
                  </a:cxnLst>
                  <a:rect l="0" t="0" r="r" b="b"/>
                  <a:pathLst>
                    <a:path w="625" h="479">
                      <a:moveTo>
                        <a:pt x="39" y="412"/>
                      </a:moveTo>
                      <a:lnTo>
                        <a:pt x="121" y="312"/>
                      </a:lnTo>
                      <a:lnTo>
                        <a:pt x="179" y="192"/>
                      </a:lnTo>
                      <a:lnTo>
                        <a:pt x="208" y="111"/>
                      </a:lnTo>
                      <a:lnTo>
                        <a:pt x="227" y="58"/>
                      </a:lnTo>
                      <a:lnTo>
                        <a:pt x="304" y="43"/>
                      </a:lnTo>
                      <a:lnTo>
                        <a:pt x="488" y="50"/>
                      </a:lnTo>
                      <a:lnTo>
                        <a:pt x="584" y="53"/>
                      </a:lnTo>
                      <a:lnTo>
                        <a:pt x="559" y="132"/>
                      </a:lnTo>
                      <a:lnTo>
                        <a:pt x="514" y="235"/>
                      </a:lnTo>
                      <a:lnTo>
                        <a:pt x="441" y="331"/>
                      </a:lnTo>
                      <a:lnTo>
                        <a:pt x="370" y="412"/>
                      </a:lnTo>
                      <a:lnTo>
                        <a:pt x="338" y="450"/>
                      </a:lnTo>
                      <a:lnTo>
                        <a:pt x="246" y="460"/>
                      </a:lnTo>
                      <a:lnTo>
                        <a:pt x="59" y="450"/>
                      </a:lnTo>
                      <a:lnTo>
                        <a:pt x="91" y="474"/>
                      </a:lnTo>
                      <a:lnTo>
                        <a:pt x="236" y="479"/>
                      </a:lnTo>
                      <a:lnTo>
                        <a:pt x="353" y="472"/>
                      </a:lnTo>
                      <a:lnTo>
                        <a:pt x="422" y="400"/>
                      </a:lnTo>
                      <a:lnTo>
                        <a:pt x="500" y="295"/>
                      </a:lnTo>
                      <a:lnTo>
                        <a:pt x="562" y="206"/>
                      </a:lnTo>
                      <a:lnTo>
                        <a:pt x="596" y="124"/>
                      </a:lnTo>
                      <a:lnTo>
                        <a:pt x="618" y="65"/>
                      </a:lnTo>
                      <a:lnTo>
                        <a:pt x="625" y="34"/>
                      </a:lnTo>
                      <a:lnTo>
                        <a:pt x="605" y="0"/>
                      </a:lnTo>
                      <a:lnTo>
                        <a:pt x="552" y="8"/>
                      </a:lnTo>
                      <a:lnTo>
                        <a:pt x="393" y="20"/>
                      </a:lnTo>
                      <a:lnTo>
                        <a:pt x="243" y="20"/>
                      </a:lnTo>
                      <a:lnTo>
                        <a:pt x="206" y="20"/>
                      </a:lnTo>
                      <a:lnTo>
                        <a:pt x="184" y="65"/>
                      </a:lnTo>
                      <a:lnTo>
                        <a:pt x="169" y="161"/>
                      </a:lnTo>
                      <a:lnTo>
                        <a:pt x="128" y="237"/>
                      </a:lnTo>
                      <a:lnTo>
                        <a:pt x="73" y="324"/>
                      </a:lnTo>
                      <a:lnTo>
                        <a:pt x="29" y="376"/>
                      </a:lnTo>
                      <a:lnTo>
                        <a:pt x="0" y="408"/>
                      </a:lnTo>
                      <a:lnTo>
                        <a:pt x="8" y="437"/>
                      </a:lnTo>
                      <a:lnTo>
                        <a:pt x="39" y="443"/>
                      </a:lnTo>
                      <a:lnTo>
                        <a:pt x="39" y="4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66" name="Group 3118"/>
              <p:cNvGrpSpPr>
                <a:grpSpLocks/>
              </p:cNvGrpSpPr>
              <p:nvPr/>
            </p:nvGrpSpPr>
            <p:grpSpPr bwMode="auto">
              <a:xfrm>
                <a:off x="4775" y="262"/>
                <a:ext cx="101" cy="101"/>
                <a:chOff x="4775" y="262"/>
                <a:chExt cx="101" cy="101"/>
              </a:xfrm>
            </p:grpSpPr>
            <p:sp>
              <p:nvSpPr>
                <p:cNvPr id="81964" name="Oval 3116"/>
                <p:cNvSpPr>
                  <a:spLocks noChangeArrowheads="1"/>
                </p:cNvSpPr>
                <p:nvPr/>
              </p:nvSpPr>
              <p:spPr bwMode="auto">
                <a:xfrm>
                  <a:off x="4851" y="339"/>
                  <a:ext cx="25" cy="2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65" name="Freeform 3117"/>
                <p:cNvSpPr>
                  <a:spLocks/>
                </p:cNvSpPr>
                <p:nvPr/>
              </p:nvSpPr>
              <p:spPr bwMode="auto">
                <a:xfrm>
                  <a:off x="4775" y="262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82" y="157"/>
                    </a:cxn>
                    <a:cxn ang="0">
                      <a:pos x="182" y="171"/>
                    </a:cxn>
                    <a:cxn ang="0">
                      <a:pos x="227" y="204"/>
                    </a:cxn>
                    <a:cxn ang="0">
                      <a:pos x="199" y="242"/>
                    </a:cxn>
                    <a:cxn ang="0">
                      <a:pos x="154" y="212"/>
                    </a:cxn>
                    <a:cxn ang="0">
                      <a:pos x="138" y="181"/>
                    </a:cxn>
                    <a:cxn ang="0">
                      <a:pos x="136" y="148"/>
                    </a:cxn>
                    <a:cxn ang="0">
                      <a:pos x="131" y="113"/>
                    </a:cxn>
                    <a:cxn ang="0">
                      <a:pos x="128" y="80"/>
                    </a:cxn>
                    <a:cxn ang="0">
                      <a:pos x="114" y="66"/>
                    </a:cxn>
                    <a:cxn ang="0">
                      <a:pos x="93" y="58"/>
                    </a:cxn>
                    <a:cxn ang="0">
                      <a:pos x="70" y="61"/>
                    </a:cxn>
                    <a:cxn ang="0">
                      <a:pos x="47" y="89"/>
                    </a:cxn>
                    <a:cxn ang="0">
                      <a:pos x="47" y="113"/>
                    </a:cxn>
                    <a:cxn ang="0">
                      <a:pos x="63" y="136"/>
                    </a:cxn>
                    <a:cxn ang="0">
                      <a:pos x="37" y="174"/>
                    </a:cxn>
                    <a:cxn ang="0">
                      <a:pos x="14" y="148"/>
                    </a:cxn>
                    <a:cxn ang="0">
                      <a:pos x="0" y="113"/>
                    </a:cxn>
                    <a:cxn ang="0">
                      <a:pos x="2" y="73"/>
                    </a:cxn>
                    <a:cxn ang="0">
                      <a:pos x="14" y="35"/>
                    </a:cxn>
                    <a:cxn ang="0">
                      <a:pos x="53" y="7"/>
                    </a:cxn>
                    <a:cxn ang="0">
                      <a:pos x="91" y="0"/>
                    </a:cxn>
                    <a:cxn ang="0">
                      <a:pos x="114" y="5"/>
                    </a:cxn>
                    <a:cxn ang="0">
                      <a:pos x="138" y="15"/>
                    </a:cxn>
                    <a:cxn ang="0">
                      <a:pos x="169" y="43"/>
                    </a:cxn>
                    <a:cxn ang="0">
                      <a:pos x="173" y="75"/>
                    </a:cxn>
                    <a:cxn ang="0">
                      <a:pos x="173" y="106"/>
                    </a:cxn>
                    <a:cxn ang="0">
                      <a:pos x="173" y="129"/>
                    </a:cxn>
                    <a:cxn ang="0">
                      <a:pos x="182" y="157"/>
                    </a:cxn>
                  </a:cxnLst>
                  <a:rect l="0" t="0" r="r" b="b"/>
                  <a:pathLst>
                    <a:path w="227" h="242">
                      <a:moveTo>
                        <a:pt x="182" y="157"/>
                      </a:moveTo>
                      <a:lnTo>
                        <a:pt x="182" y="171"/>
                      </a:lnTo>
                      <a:lnTo>
                        <a:pt x="227" y="204"/>
                      </a:lnTo>
                      <a:lnTo>
                        <a:pt x="199" y="242"/>
                      </a:lnTo>
                      <a:lnTo>
                        <a:pt x="154" y="212"/>
                      </a:lnTo>
                      <a:lnTo>
                        <a:pt x="138" y="181"/>
                      </a:lnTo>
                      <a:lnTo>
                        <a:pt x="136" y="148"/>
                      </a:lnTo>
                      <a:lnTo>
                        <a:pt x="131" y="113"/>
                      </a:lnTo>
                      <a:lnTo>
                        <a:pt x="128" y="80"/>
                      </a:lnTo>
                      <a:lnTo>
                        <a:pt x="114" y="66"/>
                      </a:lnTo>
                      <a:lnTo>
                        <a:pt x="93" y="58"/>
                      </a:lnTo>
                      <a:lnTo>
                        <a:pt x="70" y="61"/>
                      </a:lnTo>
                      <a:lnTo>
                        <a:pt x="47" y="89"/>
                      </a:lnTo>
                      <a:lnTo>
                        <a:pt x="47" y="113"/>
                      </a:lnTo>
                      <a:lnTo>
                        <a:pt x="63" y="136"/>
                      </a:lnTo>
                      <a:lnTo>
                        <a:pt x="37" y="174"/>
                      </a:lnTo>
                      <a:lnTo>
                        <a:pt x="14" y="148"/>
                      </a:lnTo>
                      <a:lnTo>
                        <a:pt x="0" y="113"/>
                      </a:lnTo>
                      <a:lnTo>
                        <a:pt x="2" y="73"/>
                      </a:lnTo>
                      <a:lnTo>
                        <a:pt x="14" y="35"/>
                      </a:lnTo>
                      <a:lnTo>
                        <a:pt x="53" y="7"/>
                      </a:lnTo>
                      <a:lnTo>
                        <a:pt x="91" y="0"/>
                      </a:lnTo>
                      <a:lnTo>
                        <a:pt x="114" y="5"/>
                      </a:lnTo>
                      <a:lnTo>
                        <a:pt x="138" y="15"/>
                      </a:lnTo>
                      <a:lnTo>
                        <a:pt x="169" y="43"/>
                      </a:lnTo>
                      <a:lnTo>
                        <a:pt x="173" y="75"/>
                      </a:lnTo>
                      <a:lnTo>
                        <a:pt x="173" y="106"/>
                      </a:lnTo>
                      <a:lnTo>
                        <a:pt x="173" y="129"/>
                      </a:lnTo>
                      <a:lnTo>
                        <a:pt x="182" y="1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69" name="Group 3121"/>
              <p:cNvGrpSpPr>
                <a:grpSpLocks/>
              </p:cNvGrpSpPr>
              <p:nvPr/>
            </p:nvGrpSpPr>
            <p:grpSpPr bwMode="auto">
              <a:xfrm>
                <a:off x="5200" y="206"/>
                <a:ext cx="91" cy="110"/>
                <a:chOff x="5200" y="206"/>
                <a:chExt cx="91" cy="110"/>
              </a:xfrm>
            </p:grpSpPr>
            <p:sp>
              <p:nvSpPr>
                <p:cNvPr id="81967" name="Freeform 3119"/>
                <p:cNvSpPr>
                  <a:spLocks/>
                </p:cNvSpPr>
                <p:nvPr/>
              </p:nvSpPr>
              <p:spPr bwMode="auto">
                <a:xfrm>
                  <a:off x="5200" y="290"/>
                  <a:ext cx="24" cy="26"/>
                </a:xfrm>
                <a:custGeom>
                  <a:avLst/>
                  <a:gdLst/>
                  <a:ahLst/>
                  <a:cxnLst>
                    <a:cxn ang="0">
                      <a:pos x="44" y="77"/>
                    </a:cxn>
                    <a:cxn ang="0">
                      <a:pos x="49" y="75"/>
                    </a:cxn>
                    <a:cxn ang="0">
                      <a:pos x="55" y="70"/>
                    </a:cxn>
                    <a:cxn ang="0">
                      <a:pos x="59" y="68"/>
                    </a:cxn>
                    <a:cxn ang="0">
                      <a:pos x="65" y="64"/>
                    </a:cxn>
                    <a:cxn ang="0">
                      <a:pos x="67" y="58"/>
                    </a:cxn>
                    <a:cxn ang="0">
                      <a:pos x="71" y="51"/>
                    </a:cxn>
                    <a:cxn ang="0">
                      <a:pos x="72" y="46"/>
                    </a:cxn>
                    <a:cxn ang="0">
                      <a:pos x="73" y="40"/>
                    </a:cxn>
                    <a:cxn ang="0">
                      <a:pos x="72" y="33"/>
                    </a:cxn>
                    <a:cxn ang="0">
                      <a:pos x="71" y="27"/>
                    </a:cxn>
                    <a:cxn ang="0">
                      <a:pos x="66" y="21"/>
                    </a:cxn>
                    <a:cxn ang="0">
                      <a:pos x="65" y="16"/>
                    </a:cxn>
                    <a:cxn ang="0">
                      <a:pos x="59" y="11"/>
                    </a:cxn>
                    <a:cxn ang="0">
                      <a:pos x="54" y="6"/>
                    </a:cxn>
                    <a:cxn ang="0">
                      <a:pos x="48" y="4"/>
                    </a:cxn>
                    <a:cxn ang="0">
                      <a:pos x="44" y="1"/>
                    </a:cxn>
                    <a:cxn ang="0">
                      <a:pos x="36" y="0"/>
                    </a:cxn>
                    <a:cxn ang="0">
                      <a:pos x="30" y="1"/>
                    </a:cxn>
                    <a:cxn ang="0">
                      <a:pos x="25" y="2"/>
                    </a:cxn>
                    <a:cxn ang="0">
                      <a:pos x="19" y="7"/>
                    </a:cxn>
                    <a:cxn ang="0">
                      <a:pos x="15" y="10"/>
                    </a:cxn>
                    <a:cxn ang="0">
                      <a:pos x="9" y="13"/>
                    </a:cxn>
                    <a:cxn ang="0">
                      <a:pos x="6" y="19"/>
                    </a:cxn>
                    <a:cxn ang="0">
                      <a:pos x="3" y="27"/>
                    </a:cxn>
                    <a:cxn ang="0">
                      <a:pos x="2" y="32"/>
                    </a:cxn>
                    <a:cxn ang="0">
                      <a:pos x="0" y="38"/>
                    </a:cxn>
                    <a:cxn ang="0">
                      <a:pos x="2" y="45"/>
                    </a:cxn>
                    <a:cxn ang="0">
                      <a:pos x="3" y="51"/>
                    </a:cxn>
                    <a:cxn ang="0">
                      <a:pos x="8" y="57"/>
                    </a:cxn>
                    <a:cxn ang="0">
                      <a:pos x="9" y="62"/>
                    </a:cxn>
                    <a:cxn ang="0">
                      <a:pos x="15" y="67"/>
                    </a:cxn>
                    <a:cxn ang="0">
                      <a:pos x="20" y="72"/>
                    </a:cxn>
                    <a:cxn ang="0">
                      <a:pos x="26" y="74"/>
                    </a:cxn>
                    <a:cxn ang="0">
                      <a:pos x="30" y="77"/>
                    </a:cxn>
                    <a:cxn ang="0">
                      <a:pos x="38" y="78"/>
                    </a:cxn>
                    <a:cxn ang="0">
                      <a:pos x="44" y="77"/>
                    </a:cxn>
                  </a:cxnLst>
                  <a:rect l="0" t="0" r="r" b="b"/>
                  <a:pathLst>
                    <a:path w="73" h="78">
                      <a:moveTo>
                        <a:pt x="44" y="77"/>
                      </a:moveTo>
                      <a:lnTo>
                        <a:pt x="49" y="75"/>
                      </a:lnTo>
                      <a:lnTo>
                        <a:pt x="55" y="70"/>
                      </a:lnTo>
                      <a:lnTo>
                        <a:pt x="59" y="68"/>
                      </a:lnTo>
                      <a:lnTo>
                        <a:pt x="65" y="64"/>
                      </a:lnTo>
                      <a:lnTo>
                        <a:pt x="67" y="58"/>
                      </a:lnTo>
                      <a:lnTo>
                        <a:pt x="71" y="51"/>
                      </a:lnTo>
                      <a:lnTo>
                        <a:pt x="72" y="46"/>
                      </a:lnTo>
                      <a:lnTo>
                        <a:pt x="73" y="40"/>
                      </a:lnTo>
                      <a:lnTo>
                        <a:pt x="72" y="33"/>
                      </a:lnTo>
                      <a:lnTo>
                        <a:pt x="71" y="27"/>
                      </a:lnTo>
                      <a:lnTo>
                        <a:pt x="66" y="21"/>
                      </a:lnTo>
                      <a:lnTo>
                        <a:pt x="65" y="16"/>
                      </a:lnTo>
                      <a:lnTo>
                        <a:pt x="59" y="11"/>
                      </a:lnTo>
                      <a:lnTo>
                        <a:pt x="54" y="6"/>
                      </a:lnTo>
                      <a:lnTo>
                        <a:pt x="48" y="4"/>
                      </a:lnTo>
                      <a:lnTo>
                        <a:pt x="44" y="1"/>
                      </a:lnTo>
                      <a:lnTo>
                        <a:pt x="36" y="0"/>
                      </a:lnTo>
                      <a:lnTo>
                        <a:pt x="30" y="1"/>
                      </a:lnTo>
                      <a:lnTo>
                        <a:pt x="25" y="2"/>
                      </a:lnTo>
                      <a:lnTo>
                        <a:pt x="19" y="7"/>
                      </a:lnTo>
                      <a:lnTo>
                        <a:pt x="15" y="10"/>
                      </a:lnTo>
                      <a:lnTo>
                        <a:pt x="9" y="13"/>
                      </a:lnTo>
                      <a:lnTo>
                        <a:pt x="6" y="19"/>
                      </a:lnTo>
                      <a:lnTo>
                        <a:pt x="3" y="27"/>
                      </a:lnTo>
                      <a:lnTo>
                        <a:pt x="2" y="32"/>
                      </a:lnTo>
                      <a:lnTo>
                        <a:pt x="0" y="38"/>
                      </a:lnTo>
                      <a:lnTo>
                        <a:pt x="2" y="45"/>
                      </a:lnTo>
                      <a:lnTo>
                        <a:pt x="3" y="51"/>
                      </a:lnTo>
                      <a:lnTo>
                        <a:pt x="8" y="57"/>
                      </a:lnTo>
                      <a:lnTo>
                        <a:pt x="9" y="62"/>
                      </a:lnTo>
                      <a:lnTo>
                        <a:pt x="15" y="67"/>
                      </a:lnTo>
                      <a:lnTo>
                        <a:pt x="20" y="72"/>
                      </a:lnTo>
                      <a:lnTo>
                        <a:pt x="26" y="74"/>
                      </a:lnTo>
                      <a:lnTo>
                        <a:pt x="30" y="77"/>
                      </a:lnTo>
                      <a:lnTo>
                        <a:pt x="38" y="78"/>
                      </a:lnTo>
                      <a:lnTo>
                        <a:pt x="44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68" name="Freeform 3120"/>
                <p:cNvSpPr>
                  <a:spLocks/>
                </p:cNvSpPr>
                <p:nvPr/>
              </p:nvSpPr>
              <p:spPr bwMode="auto">
                <a:xfrm>
                  <a:off x="5216" y="206"/>
                  <a:ext cx="75" cy="82"/>
                </a:xfrm>
                <a:custGeom>
                  <a:avLst/>
                  <a:gdLst/>
                  <a:ahLst/>
                  <a:cxnLst>
                    <a:cxn ang="0">
                      <a:pos x="82" y="188"/>
                    </a:cxn>
                    <a:cxn ang="0">
                      <a:pos x="66" y="190"/>
                    </a:cxn>
                    <a:cxn ang="0">
                      <a:pos x="43" y="244"/>
                    </a:cxn>
                    <a:cxn ang="0">
                      <a:pos x="0" y="221"/>
                    </a:cxn>
                    <a:cxn ang="0">
                      <a:pos x="23" y="171"/>
                    </a:cxn>
                    <a:cxn ang="0">
                      <a:pos x="49" y="153"/>
                    </a:cxn>
                    <a:cxn ang="0">
                      <a:pos x="84" y="143"/>
                    </a:cxn>
                    <a:cxn ang="0">
                      <a:pos x="117" y="133"/>
                    </a:cxn>
                    <a:cxn ang="0">
                      <a:pos x="147" y="124"/>
                    </a:cxn>
                    <a:cxn ang="0">
                      <a:pos x="159" y="108"/>
                    </a:cxn>
                    <a:cxn ang="0">
                      <a:pos x="164" y="85"/>
                    </a:cxn>
                    <a:cxn ang="0">
                      <a:pos x="157" y="63"/>
                    </a:cxn>
                    <a:cxn ang="0">
                      <a:pos x="127" y="45"/>
                    </a:cxn>
                    <a:cxn ang="0">
                      <a:pos x="99" y="49"/>
                    </a:cxn>
                    <a:cxn ang="0">
                      <a:pos x="82" y="70"/>
                    </a:cxn>
                    <a:cxn ang="0">
                      <a:pos x="40" y="53"/>
                    </a:cxn>
                    <a:cxn ang="0">
                      <a:pos x="61" y="23"/>
                    </a:cxn>
                    <a:cxn ang="0">
                      <a:pos x="89" y="2"/>
                    </a:cxn>
                    <a:cxn ang="0">
                      <a:pos x="131" y="0"/>
                    </a:cxn>
                    <a:cxn ang="0">
                      <a:pos x="174" y="2"/>
                    </a:cxn>
                    <a:cxn ang="0">
                      <a:pos x="204" y="37"/>
                    </a:cxn>
                    <a:cxn ang="0">
                      <a:pos x="223" y="72"/>
                    </a:cxn>
                    <a:cxn ang="0">
                      <a:pos x="220" y="98"/>
                    </a:cxn>
                    <a:cxn ang="0">
                      <a:pos x="213" y="124"/>
                    </a:cxn>
                    <a:cxn ang="0">
                      <a:pos x="192" y="159"/>
                    </a:cxn>
                    <a:cxn ang="0">
                      <a:pos x="162" y="166"/>
                    </a:cxn>
                    <a:cxn ang="0">
                      <a:pos x="131" y="173"/>
                    </a:cxn>
                    <a:cxn ang="0">
                      <a:pos x="106" y="176"/>
                    </a:cxn>
                    <a:cxn ang="0">
                      <a:pos x="82" y="188"/>
                    </a:cxn>
                  </a:cxnLst>
                  <a:rect l="0" t="0" r="r" b="b"/>
                  <a:pathLst>
                    <a:path w="223" h="244">
                      <a:moveTo>
                        <a:pt x="82" y="188"/>
                      </a:moveTo>
                      <a:lnTo>
                        <a:pt x="66" y="190"/>
                      </a:lnTo>
                      <a:lnTo>
                        <a:pt x="43" y="244"/>
                      </a:lnTo>
                      <a:lnTo>
                        <a:pt x="0" y="221"/>
                      </a:lnTo>
                      <a:lnTo>
                        <a:pt x="23" y="171"/>
                      </a:lnTo>
                      <a:lnTo>
                        <a:pt x="49" y="153"/>
                      </a:lnTo>
                      <a:lnTo>
                        <a:pt x="84" y="143"/>
                      </a:lnTo>
                      <a:lnTo>
                        <a:pt x="117" y="133"/>
                      </a:lnTo>
                      <a:lnTo>
                        <a:pt x="147" y="124"/>
                      </a:lnTo>
                      <a:lnTo>
                        <a:pt x="159" y="108"/>
                      </a:lnTo>
                      <a:lnTo>
                        <a:pt x="164" y="85"/>
                      </a:lnTo>
                      <a:lnTo>
                        <a:pt x="157" y="63"/>
                      </a:lnTo>
                      <a:lnTo>
                        <a:pt x="127" y="45"/>
                      </a:lnTo>
                      <a:lnTo>
                        <a:pt x="99" y="49"/>
                      </a:lnTo>
                      <a:lnTo>
                        <a:pt x="82" y="70"/>
                      </a:lnTo>
                      <a:lnTo>
                        <a:pt x="40" y="53"/>
                      </a:lnTo>
                      <a:lnTo>
                        <a:pt x="61" y="23"/>
                      </a:lnTo>
                      <a:lnTo>
                        <a:pt x="89" y="2"/>
                      </a:lnTo>
                      <a:lnTo>
                        <a:pt x="131" y="0"/>
                      </a:lnTo>
                      <a:lnTo>
                        <a:pt x="174" y="2"/>
                      </a:lnTo>
                      <a:lnTo>
                        <a:pt x="204" y="37"/>
                      </a:lnTo>
                      <a:lnTo>
                        <a:pt x="223" y="72"/>
                      </a:lnTo>
                      <a:lnTo>
                        <a:pt x="220" y="98"/>
                      </a:lnTo>
                      <a:lnTo>
                        <a:pt x="213" y="124"/>
                      </a:lnTo>
                      <a:lnTo>
                        <a:pt x="192" y="159"/>
                      </a:lnTo>
                      <a:lnTo>
                        <a:pt x="162" y="166"/>
                      </a:lnTo>
                      <a:lnTo>
                        <a:pt x="131" y="173"/>
                      </a:lnTo>
                      <a:lnTo>
                        <a:pt x="106" y="176"/>
                      </a:lnTo>
                      <a:lnTo>
                        <a:pt x="82" y="1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76" name="Group 3128"/>
              <p:cNvGrpSpPr>
                <a:grpSpLocks/>
              </p:cNvGrpSpPr>
              <p:nvPr/>
            </p:nvGrpSpPr>
            <p:grpSpPr bwMode="auto">
              <a:xfrm>
                <a:off x="4914" y="292"/>
                <a:ext cx="271" cy="523"/>
                <a:chOff x="4914" y="292"/>
                <a:chExt cx="271" cy="523"/>
              </a:xfrm>
            </p:grpSpPr>
            <p:sp>
              <p:nvSpPr>
                <p:cNvPr id="81970" name="Freeform 3122"/>
                <p:cNvSpPr>
                  <a:spLocks/>
                </p:cNvSpPr>
                <p:nvPr/>
              </p:nvSpPr>
              <p:spPr bwMode="auto">
                <a:xfrm>
                  <a:off x="4914" y="334"/>
                  <a:ext cx="140" cy="133"/>
                </a:xfrm>
                <a:custGeom>
                  <a:avLst/>
                  <a:gdLst/>
                  <a:ahLst/>
                  <a:cxnLst>
                    <a:cxn ang="0">
                      <a:pos x="137" y="228"/>
                    </a:cxn>
                    <a:cxn ang="0">
                      <a:pos x="107" y="175"/>
                    </a:cxn>
                    <a:cxn ang="0">
                      <a:pos x="90" y="134"/>
                    </a:cxn>
                    <a:cxn ang="0">
                      <a:pos x="82" y="103"/>
                    </a:cxn>
                    <a:cxn ang="0">
                      <a:pos x="90" y="65"/>
                    </a:cxn>
                    <a:cxn ang="0">
                      <a:pos x="107" y="39"/>
                    </a:cxn>
                    <a:cxn ang="0">
                      <a:pos x="135" y="14"/>
                    </a:cxn>
                    <a:cxn ang="0">
                      <a:pos x="173" y="5"/>
                    </a:cxn>
                    <a:cxn ang="0">
                      <a:pos x="216" y="0"/>
                    </a:cxn>
                    <a:cxn ang="0">
                      <a:pos x="263" y="11"/>
                    </a:cxn>
                    <a:cxn ang="0">
                      <a:pos x="306" y="26"/>
                    </a:cxn>
                    <a:cxn ang="0">
                      <a:pos x="338" y="50"/>
                    </a:cxn>
                    <a:cxn ang="0">
                      <a:pos x="368" y="78"/>
                    </a:cxn>
                    <a:cxn ang="0">
                      <a:pos x="398" y="122"/>
                    </a:cxn>
                    <a:cxn ang="0">
                      <a:pos x="418" y="154"/>
                    </a:cxn>
                    <a:cxn ang="0">
                      <a:pos x="420" y="192"/>
                    </a:cxn>
                    <a:cxn ang="0">
                      <a:pos x="410" y="231"/>
                    </a:cxn>
                    <a:cxn ang="0">
                      <a:pos x="390" y="264"/>
                    </a:cxn>
                    <a:cxn ang="0">
                      <a:pos x="368" y="286"/>
                    </a:cxn>
                    <a:cxn ang="0">
                      <a:pos x="344" y="303"/>
                    </a:cxn>
                    <a:cxn ang="0">
                      <a:pos x="301" y="312"/>
                    </a:cxn>
                    <a:cxn ang="0">
                      <a:pos x="263" y="309"/>
                    </a:cxn>
                    <a:cxn ang="0">
                      <a:pos x="223" y="298"/>
                    </a:cxn>
                    <a:cxn ang="0">
                      <a:pos x="197" y="286"/>
                    </a:cxn>
                    <a:cxn ang="0">
                      <a:pos x="166" y="270"/>
                    </a:cxn>
                    <a:cxn ang="0">
                      <a:pos x="119" y="318"/>
                    </a:cxn>
                    <a:cxn ang="0">
                      <a:pos x="76" y="364"/>
                    </a:cxn>
                    <a:cxn ang="0">
                      <a:pos x="62" y="389"/>
                    </a:cxn>
                    <a:cxn ang="0">
                      <a:pos x="32" y="400"/>
                    </a:cxn>
                    <a:cxn ang="0">
                      <a:pos x="7" y="394"/>
                    </a:cxn>
                    <a:cxn ang="0">
                      <a:pos x="0" y="375"/>
                    </a:cxn>
                    <a:cxn ang="0">
                      <a:pos x="2" y="350"/>
                    </a:cxn>
                    <a:cxn ang="0">
                      <a:pos x="32" y="323"/>
                    </a:cxn>
                    <a:cxn ang="0">
                      <a:pos x="90" y="286"/>
                    </a:cxn>
                    <a:cxn ang="0">
                      <a:pos x="137" y="228"/>
                    </a:cxn>
                  </a:cxnLst>
                  <a:rect l="0" t="0" r="r" b="b"/>
                  <a:pathLst>
                    <a:path w="420" h="400">
                      <a:moveTo>
                        <a:pt x="137" y="228"/>
                      </a:moveTo>
                      <a:lnTo>
                        <a:pt x="107" y="175"/>
                      </a:lnTo>
                      <a:lnTo>
                        <a:pt x="90" y="134"/>
                      </a:lnTo>
                      <a:lnTo>
                        <a:pt x="82" y="103"/>
                      </a:lnTo>
                      <a:lnTo>
                        <a:pt x="90" y="65"/>
                      </a:lnTo>
                      <a:lnTo>
                        <a:pt x="107" y="39"/>
                      </a:lnTo>
                      <a:lnTo>
                        <a:pt x="135" y="14"/>
                      </a:lnTo>
                      <a:lnTo>
                        <a:pt x="173" y="5"/>
                      </a:lnTo>
                      <a:lnTo>
                        <a:pt x="216" y="0"/>
                      </a:lnTo>
                      <a:lnTo>
                        <a:pt x="263" y="11"/>
                      </a:lnTo>
                      <a:lnTo>
                        <a:pt x="306" y="26"/>
                      </a:lnTo>
                      <a:lnTo>
                        <a:pt x="338" y="50"/>
                      </a:lnTo>
                      <a:lnTo>
                        <a:pt x="368" y="78"/>
                      </a:lnTo>
                      <a:lnTo>
                        <a:pt x="398" y="122"/>
                      </a:lnTo>
                      <a:lnTo>
                        <a:pt x="418" y="154"/>
                      </a:lnTo>
                      <a:lnTo>
                        <a:pt x="420" y="192"/>
                      </a:lnTo>
                      <a:lnTo>
                        <a:pt x="410" y="231"/>
                      </a:lnTo>
                      <a:lnTo>
                        <a:pt x="390" y="264"/>
                      </a:lnTo>
                      <a:lnTo>
                        <a:pt x="368" y="286"/>
                      </a:lnTo>
                      <a:lnTo>
                        <a:pt x="344" y="303"/>
                      </a:lnTo>
                      <a:lnTo>
                        <a:pt x="301" y="312"/>
                      </a:lnTo>
                      <a:lnTo>
                        <a:pt x="263" y="309"/>
                      </a:lnTo>
                      <a:lnTo>
                        <a:pt x="223" y="298"/>
                      </a:lnTo>
                      <a:lnTo>
                        <a:pt x="197" y="286"/>
                      </a:lnTo>
                      <a:lnTo>
                        <a:pt x="166" y="270"/>
                      </a:lnTo>
                      <a:lnTo>
                        <a:pt x="119" y="318"/>
                      </a:lnTo>
                      <a:lnTo>
                        <a:pt x="76" y="364"/>
                      </a:lnTo>
                      <a:lnTo>
                        <a:pt x="62" y="389"/>
                      </a:lnTo>
                      <a:lnTo>
                        <a:pt x="32" y="400"/>
                      </a:lnTo>
                      <a:lnTo>
                        <a:pt x="7" y="394"/>
                      </a:lnTo>
                      <a:lnTo>
                        <a:pt x="0" y="375"/>
                      </a:lnTo>
                      <a:lnTo>
                        <a:pt x="2" y="350"/>
                      </a:lnTo>
                      <a:lnTo>
                        <a:pt x="32" y="323"/>
                      </a:lnTo>
                      <a:lnTo>
                        <a:pt x="90" y="286"/>
                      </a:lnTo>
                      <a:lnTo>
                        <a:pt x="137" y="2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71" name="Freeform 3123"/>
                <p:cNvSpPr>
                  <a:spLocks/>
                </p:cNvSpPr>
                <p:nvPr/>
              </p:nvSpPr>
              <p:spPr bwMode="auto">
                <a:xfrm>
                  <a:off x="5026" y="429"/>
                  <a:ext cx="116" cy="193"/>
                </a:xfrm>
                <a:custGeom>
                  <a:avLst/>
                  <a:gdLst/>
                  <a:ahLst/>
                  <a:cxnLst>
                    <a:cxn ang="0">
                      <a:pos x="30" y="20"/>
                    </a:cxn>
                    <a:cxn ang="0">
                      <a:pos x="59" y="5"/>
                    </a:cxn>
                    <a:cxn ang="0">
                      <a:pos x="90" y="0"/>
                    </a:cxn>
                    <a:cxn ang="0">
                      <a:pos x="125" y="0"/>
                    </a:cxn>
                    <a:cxn ang="0">
                      <a:pos x="170" y="12"/>
                    </a:cxn>
                    <a:cxn ang="0">
                      <a:pos x="208" y="34"/>
                    </a:cxn>
                    <a:cxn ang="0">
                      <a:pos x="245" y="67"/>
                    </a:cxn>
                    <a:cxn ang="0">
                      <a:pos x="274" y="108"/>
                    </a:cxn>
                    <a:cxn ang="0">
                      <a:pos x="300" y="154"/>
                    </a:cxn>
                    <a:cxn ang="0">
                      <a:pos x="327" y="212"/>
                    </a:cxn>
                    <a:cxn ang="0">
                      <a:pos x="343" y="263"/>
                    </a:cxn>
                    <a:cxn ang="0">
                      <a:pos x="350" y="322"/>
                    </a:cxn>
                    <a:cxn ang="0">
                      <a:pos x="350" y="383"/>
                    </a:cxn>
                    <a:cxn ang="0">
                      <a:pos x="345" y="433"/>
                    </a:cxn>
                    <a:cxn ang="0">
                      <a:pos x="335" y="477"/>
                    </a:cxn>
                    <a:cxn ang="0">
                      <a:pos x="319" y="515"/>
                    </a:cxn>
                    <a:cxn ang="0">
                      <a:pos x="285" y="543"/>
                    </a:cxn>
                    <a:cxn ang="0">
                      <a:pos x="260" y="565"/>
                    </a:cxn>
                    <a:cxn ang="0">
                      <a:pos x="208" y="580"/>
                    </a:cxn>
                    <a:cxn ang="0">
                      <a:pos x="158" y="575"/>
                    </a:cxn>
                    <a:cxn ang="0">
                      <a:pos x="127" y="560"/>
                    </a:cxn>
                    <a:cxn ang="0">
                      <a:pos x="102" y="520"/>
                    </a:cxn>
                    <a:cxn ang="0">
                      <a:pos x="80" y="479"/>
                    </a:cxn>
                    <a:cxn ang="0">
                      <a:pos x="68" y="425"/>
                    </a:cxn>
                    <a:cxn ang="0">
                      <a:pos x="80" y="359"/>
                    </a:cxn>
                    <a:cxn ang="0">
                      <a:pos x="95" y="315"/>
                    </a:cxn>
                    <a:cxn ang="0">
                      <a:pos x="102" y="272"/>
                    </a:cxn>
                    <a:cxn ang="0">
                      <a:pos x="97" y="236"/>
                    </a:cxn>
                    <a:cxn ang="0">
                      <a:pos x="82" y="199"/>
                    </a:cxn>
                    <a:cxn ang="0">
                      <a:pos x="52" y="169"/>
                    </a:cxn>
                    <a:cxn ang="0">
                      <a:pos x="28" y="152"/>
                    </a:cxn>
                    <a:cxn ang="0">
                      <a:pos x="7" y="125"/>
                    </a:cxn>
                    <a:cxn ang="0">
                      <a:pos x="0" y="94"/>
                    </a:cxn>
                    <a:cxn ang="0">
                      <a:pos x="0" y="67"/>
                    </a:cxn>
                    <a:cxn ang="0">
                      <a:pos x="12" y="41"/>
                    </a:cxn>
                    <a:cxn ang="0">
                      <a:pos x="30" y="20"/>
                    </a:cxn>
                  </a:cxnLst>
                  <a:rect l="0" t="0" r="r" b="b"/>
                  <a:pathLst>
                    <a:path w="350" h="580">
                      <a:moveTo>
                        <a:pt x="30" y="20"/>
                      </a:moveTo>
                      <a:lnTo>
                        <a:pt x="59" y="5"/>
                      </a:lnTo>
                      <a:lnTo>
                        <a:pt x="90" y="0"/>
                      </a:lnTo>
                      <a:lnTo>
                        <a:pt x="125" y="0"/>
                      </a:lnTo>
                      <a:lnTo>
                        <a:pt x="170" y="12"/>
                      </a:lnTo>
                      <a:lnTo>
                        <a:pt x="208" y="34"/>
                      </a:lnTo>
                      <a:lnTo>
                        <a:pt x="245" y="67"/>
                      </a:lnTo>
                      <a:lnTo>
                        <a:pt x="274" y="108"/>
                      </a:lnTo>
                      <a:lnTo>
                        <a:pt x="300" y="154"/>
                      </a:lnTo>
                      <a:lnTo>
                        <a:pt x="327" y="212"/>
                      </a:lnTo>
                      <a:lnTo>
                        <a:pt x="343" y="263"/>
                      </a:lnTo>
                      <a:lnTo>
                        <a:pt x="350" y="322"/>
                      </a:lnTo>
                      <a:lnTo>
                        <a:pt x="350" y="383"/>
                      </a:lnTo>
                      <a:lnTo>
                        <a:pt x="345" y="433"/>
                      </a:lnTo>
                      <a:lnTo>
                        <a:pt x="335" y="477"/>
                      </a:lnTo>
                      <a:lnTo>
                        <a:pt x="319" y="515"/>
                      </a:lnTo>
                      <a:lnTo>
                        <a:pt x="285" y="543"/>
                      </a:lnTo>
                      <a:lnTo>
                        <a:pt x="260" y="565"/>
                      </a:lnTo>
                      <a:lnTo>
                        <a:pt x="208" y="580"/>
                      </a:lnTo>
                      <a:lnTo>
                        <a:pt x="158" y="575"/>
                      </a:lnTo>
                      <a:lnTo>
                        <a:pt x="127" y="560"/>
                      </a:lnTo>
                      <a:lnTo>
                        <a:pt x="102" y="520"/>
                      </a:lnTo>
                      <a:lnTo>
                        <a:pt x="80" y="479"/>
                      </a:lnTo>
                      <a:lnTo>
                        <a:pt x="68" y="425"/>
                      </a:lnTo>
                      <a:lnTo>
                        <a:pt x="80" y="359"/>
                      </a:lnTo>
                      <a:lnTo>
                        <a:pt x="95" y="315"/>
                      </a:lnTo>
                      <a:lnTo>
                        <a:pt x="102" y="272"/>
                      </a:lnTo>
                      <a:lnTo>
                        <a:pt x="97" y="236"/>
                      </a:lnTo>
                      <a:lnTo>
                        <a:pt x="82" y="199"/>
                      </a:lnTo>
                      <a:lnTo>
                        <a:pt x="52" y="169"/>
                      </a:lnTo>
                      <a:lnTo>
                        <a:pt x="28" y="152"/>
                      </a:lnTo>
                      <a:lnTo>
                        <a:pt x="7" y="125"/>
                      </a:lnTo>
                      <a:lnTo>
                        <a:pt x="0" y="94"/>
                      </a:lnTo>
                      <a:lnTo>
                        <a:pt x="0" y="67"/>
                      </a:lnTo>
                      <a:lnTo>
                        <a:pt x="12" y="41"/>
                      </a:lnTo>
                      <a:lnTo>
                        <a:pt x="30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72" name="Freeform 3124"/>
                <p:cNvSpPr>
                  <a:spLocks/>
                </p:cNvSpPr>
                <p:nvPr/>
              </p:nvSpPr>
              <p:spPr bwMode="auto">
                <a:xfrm>
                  <a:off x="4960" y="442"/>
                  <a:ext cx="96" cy="188"/>
                </a:xfrm>
                <a:custGeom>
                  <a:avLst/>
                  <a:gdLst/>
                  <a:ahLst/>
                  <a:cxnLst>
                    <a:cxn ang="0">
                      <a:pos x="154" y="82"/>
                    </a:cxn>
                    <a:cxn ang="0">
                      <a:pos x="199" y="24"/>
                    </a:cxn>
                    <a:cxn ang="0">
                      <a:pos x="234" y="0"/>
                    </a:cxn>
                    <a:cxn ang="0">
                      <a:pos x="260" y="17"/>
                    </a:cxn>
                    <a:cxn ang="0">
                      <a:pos x="280" y="84"/>
                    </a:cxn>
                    <a:cxn ang="0">
                      <a:pos x="267" y="111"/>
                    </a:cxn>
                    <a:cxn ang="0">
                      <a:pos x="199" y="135"/>
                    </a:cxn>
                    <a:cxn ang="0">
                      <a:pos x="152" y="170"/>
                    </a:cxn>
                    <a:cxn ang="0">
                      <a:pos x="93" y="214"/>
                    </a:cxn>
                    <a:cxn ang="0">
                      <a:pos x="61" y="252"/>
                    </a:cxn>
                    <a:cxn ang="0">
                      <a:pos x="56" y="274"/>
                    </a:cxn>
                    <a:cxn ang="0">
                      <a:pos x="70" y="296"/>
                    </a:cxn>
                    <a:cxn ang="0">
                      <a:pos x="86" y="317"/>
                    </a:cxn>
                    <a:cxn ang="0">
                      <a:pos x="144" y="358"/>
                    </a:cxn>
                    <a:cxn ang="0">
                      <a:pos x="199" y="387"/>
                    </a:cxn>
                    <a:cxn ang="0">
                      <a:pos x="250" y="399"/>
                    </a:cxn>
                    <a:cxn ang="0">
                      <a:pos x="273" y="394"/>
                    </a:cxn>
                    <a:cxn ang="0">
                      <a:pos x="283" y="401"/>
                    </a:cxn>
                    <a:cxn ang="0">
                      <a:pos x="288" y="421"/>
                    </a:cxn>
                    <a:cxn ang="0">
                      <a:pos x="253" y="451"/>
                    </a:cxn>
                    <a:cxn ang="0">
                      <a:pos x="227" y="483"/>
                    </a:cxn>
                    <a:cxn ang="0">
                      <a:pos x="220" y="520"/>
                    </a:cxn>
                    <a:cxn ang="0">
                      <a:pos x="215" y="554"/>
                    </a:cxn>
                    <a:cxn ang="0">
                      <a:pos x="192" y="564"/>
                    </a:cxn>
                    <a:cxn ang="0">
                      <a:pos x="174" y="554"/>
                    </a:cxn>
                    <a:cxn ang="0">
                      <a:pos x="177" y="512"/>
                    </a:cxn>
                    <a:cxn ang="0">
                      <a:pos x="192" y="466"/>
                    </a:cxn>
                    <a:cxn ang="0">
                      <a:pos x="220" y="424"/>
                    </a:cxn>
                    <a:cxn ang="0">
                      <a:pos x="161" y="409"/>
                    </a:cxn>
                    <a:cxn ang="0">
                      <a:pos x="98" y="384"/>
                    </a:cxn>
                    <a:cxn ang="0">
                      <a:pos x="45" y="350"/>
                    </a:cxn>
                    <a:cxn ang="0">
                      <a:pos x="18" y="320"/>
                    </a:cxn>
                    <a:cxn ang="0">
                      <a:pos x="0" y="276"/>
                    </a:cxn>
                    <a:cxn ang="0">
                      <a:pos x="0" y="252"/>
                    </a:cxn>
                    <a:cxn ang="0">
                      <a:pos x="14" y="214"/>
                    </a:cxn>
                    <a:cxn ang="0">
                      <a:pos x="53" y="178"/>
                    </a:cxn>
                    <a:cxn ang="0">
                      <a:pos x="106" y="133"/>
                    </a:cxn>
                    <a:cxn ang="0">
                      <a:pos x="154" y="82"/>
                    </a:cxn>
                  </a:cxnLst>
                  <a:rect l="0" t="0" r="r" b="b"/>
                  <a:pathLst>
                    <a:path w="288" h="564">
                      <a:moveTo>
                        <a:pt x="154" y="82"/>
                      </a:moveTo>
                      <a:lnTo>
                        <a:pt x="199" y="24"/>
                      </a:lnTo>
                      <a:lnTo>
                        <a:pt x="234" y="0"/>
                      </a:lnTo>
                      <a:lnTo>
                        <a:pt x="260" y="17"/>
                      </a:lnTo>
                      <a:lnTo>
                        <a:pt x="280" y="84"/>
                      </a:lnTo>
                      <a:lnTo>
                        <a:pt x="267" y="111"/>
                      </a:lnTo>
                      <a:lnTo>
                        <a:pt x="199" y="135"/>
                      </a:lnTo>
                      <a:lnTo>
                        <a:pt x="152" y="170"/>
                      </a:lnTo>
                      <a:lnTo>
                        <a:pt x="93" y="214"/>
                      </a:lnTo>
                      <a:lnTo>
                        <a:pt x="61" y="252"/>
                      </a:lnTo>
                      <a:lnTo>
                        <a:pt x="56" y="274"/>
                      </a:lnTo>
                      <a:lnTo>
                        <a:pt x="70" y="296"/>
                      </a:lnTo>
                      <a:lnTo>
                        <a:pt x="86" y="317"/>
                      </a:lnTo>
                      <a:lnTo>
                        <a:pt x="144" y="358"/>
                      </a:lnTo>
                      <a:lnTo>
                        <a:pt x="199" y="387"/>
                      </a:lnTo>
                      <a:lnTo>
                        <a:pt x="250" y="399"/>
                      </a:lnTo>
                      <a:lnTo>
                        <a:pt x="273" y="394"/>
                      </a:lnTo>
                      <a:lnTo>
                        <a:pt x="283" y="401"/>
                      </a:lnTo>
                      <a:lnTo>
                        <a:pt x="288" y="421"/>
                      </a:lnTo>
                      <a:lnTo>
                        <a:pt x="253" y="451"/>
                      </a:lnTo>
                      <a:lnTo>
                        <a:pt x="227" y="483"/>
                      </a:lnTo>
                      <a:lnTo>
                        <a:pt x="220" y="520"/>
                      </a:lnTo>
                      <a:lnTo>
                        <a:pt x="215" y="554"/>
                      </a:lnTo>
                      <a:lnTo>
                        <a:pt x="192" y="564"/>
                      </a:lnTo>
                      <a:lnTo>
                        <a:pt x="174" y="554"/>
                      </a:lnTo>
                      <a:lnTo>
                        <a:pt x="177" y="512"/>
                      </a:lnTo>
                      <a:lnTo>
                        <a:pt x="192" y="466"/>
                      </a:lnTo>
                      <a:lnTo>
                        <a:pt x="220" y="424"/>
                      </a:lnTo>
                      <a:lnTo>
                        <a:pt x="161" y="409"/>
                      </a:lnTo>
                      <a:lnTo>
                        <a:pt x="98" y="384"/>
                      </a:lnTo>
                      <a:lnTo>
                        <a:pt x="45" y="350"/>
                      </a:lnTo>
                      <a:lnTo>
                        <a:pt x="18" y="320"/>
                      </a:lnTo>
                      <a:lnTo>
                        <a:pt x="0" y="276"/>
                      </a:lnTo>
                      <a:lnTo>
                        <a:pt x="0" y="252"/>
                      </a:lnTo>
                      <a:lnTo>
                        <a:pt x="14" y="214"/>
                      </a:lnTo>
                      <a:lnTo>
                        <a:pt x="53" y="178"/>
                      </a:lnTo>
                      <a:lnTo>
                        <a:pt x="106" y="133"/>
                      </a:lnTo>
                      <a:lnTo>
                        <a:pt x="15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73" name="Freeform 3125"/>
                <p:cNvSpPr>
                  <a:spLocks/>
                </p:cNvSpPr>
                <p:nvPr/>
              </p:nvSpPr>
              <p:spPr bwMode="auto">
                <a:xfrm>
                  <a:off x="5010" y="292"/>
                  <a:ext cx="161" cy="165"/>
                </a:xfrm>
                <a:custGeom>
                  <a:avLst/>
                  <a:gdLst/>
                  <a:ahLst/>
                  <a:cxnLst>
                    <a:cxn ang="0">
                      <a:pos x="209" y="436"/>
                    </a:cxn>
                    <a:cxn ang="0">
                      <a:pos x="256" y="428"/>
                    </a:cxn>
                    <a:cxn ang="0">
                      <a:pos x="322" y="411"/>
                    </a:cxn>
                    <a:cxn ang="0">
                      <a:pos x="344" y="403"/>
                    </a:cxn>
                    <a:cxn ang="0">
                      <a:pos x="382" y="372"/>
                    </a:cxn>
                    <a:cxn ang="0">
                      <a:pos x="415" y="325"/>
                    </a:cxn>
                    <a:cxn ang="0">
                      <a:pos x="425" y="299"/>
                    </a:cxn>
                    <a:cxn ang="0">
                      <a:pos x="425" y="268"/>
                    </a:cxn>
                    <a:cxn ang="0">
                      <a:pos x="369" y="234"/>
                    </a:cxn>
                    <a:cxn ang="0">
                      <a:pos x="274" y="190"/>
                    </a:cxn>
                    <a:cxn ang="0">
                      <a:pos x="214" y="183"/>
                    </a:cxn>
                    <a:cxn ang="0">
                      <a:pos x="173" y="189"/>
                    </a:cxn>
                    <a:cxn ang="0">
                      <a:pos x="142" y="203"/>
                    </a:cxn>
                    <a:cxn ang="0">
                      <a:pos x="121" y="210"/>
                    </a:cxn>
                    <a:cxn ang="0">
                      <a:pos x="101" y="196"/>
                    </a:cxn>
                    <a:cxn ang="0">
                      <a:pos x="94" y="177"/>
                    </a:cxn>
                    <a:cxn ang="0">
                      <a:pos x="126" y="154"/>
                    </a:cxn>
                    <a:cxn ang="0">
                      <a:pos x="155" y="151"/>
                    </a:cxn>
                    <a:cxn ang="0">
                      <a:pos x="180" y="145"/>
                    </a:cxn>
                    <a:cxn ang="0">
                      <a:pos x="187" y="133"/>
                    </a:cxn>
                    <a:cxn ang="0">
                      <a:pos x="180" y="93"/>
                    </a:cxn>
                    <a:cxn ang="0">
                      <a:pos x="148" y="66"/>
                    </a:cxn>
                    <a:cxn ang="0">
                      <a:pos x="114" y="54"/>
                    </a:cxn>
                    <a:cxn ang="0">
                      <a:pos x="74" y="55"/>
                    </a:cxn>
                    <a:cxn ang="0">
                      <a:pos x="53" y="66"/>
                    </a:cxn>
                    <a:cxn ang="0">
                      <a:pos x="45" y="87"/>
                    </a:cxn>
                    <a:cxn ang="0">
                      <a:pos x="47" y="109"/>
                    </a:cxn>
                    <a:cxn ang="0">
                      <a:pos x="58" y="123"/>
                    </a:cxn>
                    <a:cxn ang="0">
                      <a:pos x="47" y="135"/>
                    </a:cxn>
                    <a:cxn ang="0">
                      <a:pos x="24" y="139"/>
                    </a:cxn>
                    <a:cxn ang="0">
                      <a:pos x="5" y="121"/>
                    </a:cxn>
                    <a:cxn ang="0">
                      <a:pos x="0" y="93"/>
                    </a:cxn>
                    <a:cxn ang="0">
                      <a:pos x="11" y="54"/>
                    </a:cxn>
                    <a:cxn ang="0">
                      <a:pos x="34" y="37"/>
                    </a:cxn>
                    <a:cxn ang="0">
                      <a:pos x="53" y="16"/>
                    </a:cxn>
                    <a:cxn ang="0">
                      <a:pos x="92" y="7"/>
                    </a:cxn>
                    <a:cxn ang="0">
                      <a:pos x="126" y="0"/>
                    </a:cxn>
                    <a:cxn ang="0">
                      <a:pos x="142" y="0"/>
                    </a:cxn>
                    <a:cxn ang="0">
                      <a:pos x="169" y="24"/>
                    </a:cxn>
                    <a:cxn ang="0">
                      <a:pos x="193" y="49"/>
                    </a:cxn>
                    <a:cxn ang="0">
                      <a:pos x="234" y="96"/>
                    </a:cxn>
                    <a:cxn ang="0">
                      <a:pos x="269" y="141"/>
                    </a:cxn>
                    <a:cxn ang="0">
                      <a:pos x="324" y="172"/>
                    </a:cxn>
                    <a:cxn ang="0">
                      <a:pos x="378" y="196"/>
                    </a:cxn>
                    <a:cxn ang="0">
                      <a:pos x="438" y="225"/>
                    </a:cxn>
                    <a:cxn ang="0">
                      <a:pos x="472" y="237"/>
                    </a:cxn>
                    <a:cxn ang="0">
                      <a:pos x="483" y="252"/>
                    </a:cxn>
                    <a:cxn ang="0">
                      <a:pos x="478" y="306"/>
                    </a:cxn>
                    <a:cxn ang="0">
                      <a:pos x="463" y="354"/>
                    </a:cxn>
                    <a:cxn ang="0">
                      <a:pos x="436" y="391"/>
                    </a:cxn>
                    <a:cxn ang="0">
                      <a:pos x="391" y="436"/>
                    </a:cxn>
                    <a:cxn ang="0">
                      <a:pos x="328" y="471"/>
                    </a:cxn>
                    <a:cxn ang="0">
                      <a:pos x="243" y="495"/>
                    </a:cxn>
                    <a:cxn ang="0">
                      <a:pos x="203" y="492"/>
                    </a:cxn>
                    <a:cxn ang="0">
                      <a:pos x="173" y="471"/>
                    </a:cxn>
                    <a:cxn ang="0">
                      <a:pos x="169" y="447"/>
                    </a:cxn>
                    <a:cxn ang="0">
                      <a:pos x="209" y="436"/>
                    </a:cxn>
                  </a:cxnLst>
                  <a:rect l="0" t="0" r="r" b="b"/>
                  <a:pathLst>
                    <a:path w="483" h="495">
                      <a:moveTo>
                        <a:pt x="209" y="436"/>
                      </a:moveTo>
                      <a:lnTo>
                        <a:pt x="256" y="428"/>
                      </a:lnTo>
                      <a:lnTo>
                        <a:pt x="322" y="411"/>
                      </a:lnTo>
                      <a:lnTo>
                        <a:pt x="344" y="403"/>
                      </a:lnTo>
                      <a:lnTo>
                        <a:pt x="382" y="372"/>
                      </a:lnTo>
                      <a:lnTo>
                        <a:pt x="415" y="325"/>
                      </a:lnTo>
                      <a:lnTo>
                        <a:pt x="425" y="299"/>
                      </a:lnTo>
                      <a:lnTo>
                        <a:pt x="425" y="268"/>
                      </a:lnTo>
                      <a:lnTo>
                        <a:pt x="369" y="234"/>
                      </a:lnTo>
                      <a:lnTo>
                        <a:pt x="274" y="190"/>
                      </a:lnTo>
                      <a:lnTo>
                        <a:pt x="214" y="183"/>
                      </a:lnTo>
                      <a:lnTo>
                        <a:pt x="173" y="189"/>
                      </a:lnTo>
                      <a:lnTo>
                        <a:pt x="142" y="203"/>
                      </a:lnTo>
                      <a:lnTo>
                        <a:pt x="121" y="210"/>
                      </a:lnTo>
                      <a:lnTo>
                        <a:pt x="101" y="196"/>
                      </a:lnTo>
                      <a:lnTo>
                        <a:pt x="94" y="177"/>
                      </a:lnTo>
                      <a:lnTo>
                        <a:pt x="126" y="154"/>
                      </a:lnTo>
                      <a:lnTo>
                        <a:pt x="155" y="151"/>
                      </a:lnTo>
                      <a:lnTo>
                        <a:pt x="180" y="145"/>
                      </a:lnTo>
                      <a:lnTo>
                        <a:pt x="187" y="133"/>
                      </a:lnTo>
                      <a:lnTo>
                        <a:pt x="180" y="93"/>
                      </a:lnTo>
                      <a:lnTo>
                        <a:pt x="148" y="66"/>
                      </a:lnTo>
                      <a:lnTo>
                        <a:pt x="114" y="54"/>
                      </a:lnTo>
                      <a:lnTo>
                        <a:pt x="74" y="55"/>
                      </a:lnTo>
                      <a:lnTo>
                        <a:pt x="53" y="66"/>
                      </a:lnTo>
                      <a:lnTo>
                        <a:pt x="45" y="87"/>
                      </a:lnTo>
                      <a:lnTo>
                        <a:pt x="47" y="109"/>
                      </a:lnTo>
                      <a:lnTo>
                        <a:pt x="58" y="123"/>
                      </a:lnTo>
                      <a:lnTo>
                        <a:pt x="47" y="135"/>
                      </a:lnTo>
                      <a:lnTo>
                        <a:pt x="24" y="139"/>
                      </a:lnTo>
                      <a:lnTo>
                        <a:pt x="5" y="121"/>
                      </a:lnTo>
                      <a:lnTo>
                        <a:pt x="0" y="93"/>
                      </a:lnTo>
                      <a:lnTo>
                        <a:pt x="11" y="54"/>
                      </a:lnTo>
                      <a:lnTo>
                        <a:pt x="34" y="37"/>
                      </a:lnTo>
                      <a:lnTo>
                        <a:pt x="53" y="16"/>
                      </a:lnTo>
                      <a:lnTo>
                        <a:pt x="92" y="7"/>
                      </a:lnTo>
                      <a:lnTo>
                        <a:pt x="126" y="0"/>
                      </a:lnTo>
                      <a:lnTo>
                        <a:pt x="142" y="0"/>
                      </a:lnTo>
                      <a:lnTo>
                        <a:pt x="169" y="24"/>
                      </a:lnTo>
                      <a:lnTo>
                        <a:pt x="193" y="49"/>
                      </a:lnTo>
                      <a:lnTo>
                        <a:pt x="234" y="96"/>
                      </a:lnTo>
                      <a:lnTo>
                        <a:pt x="269" y="141"/>
                      </a:lnTo>
                      <a:lnTo>
                        <a:pt x="324" y="172"/>
                      </a:lnTo>
                      <a:lnTo>
                        <a:pt x="378" y="196"/>
                      </a:lnTo>
                      <a:lnTo>
                        <a:pt x="438" y="225"/>
                      </a:lnTo>
                      <a:lnTo>
                        <a:pt x="472" y="237"/>
                      </a:lnTo>
                      <a:lnTo>
                        <a:pt x="483" y="252"/>
                      </a:lnTo>
                      <a:lnTo>
                        <a:pt x="478" y="306"/>
                      </a:lnTo>
                      <a:lnTo>
                        <a:pt x="463" y="354"/>
                      </a:lnTo>
                      <a:lnTo>
                        <a:pt x="436" y="391"/>
                      </a:lnTo>
                      <a:lnTo>
                        <a:pt x="391" y="436"/>
                      </a:lnTo>
                      <a:lnTo>
                        <a:pt x="328" y="471"/>
                      </a:lnTo>
                      <a:lnTo>
                        <a:pt x="243" y="495"/>
                      </a:lnTo>
                      <a:lnTo>
                        <a:pt x="203" y="492"/>
                      </a:lnTo>
                      <a:lnTo>
                        <a:pt x="173" y="471"/>
                      </a:lnTo>
                      <a:lnTo>
                        <a:pt x="169" y="447"/>
                      </a:lnTo>
                      <a:lnTo>
                        <a:pt x="209" y="4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74" name="Freeform 3126"/>
                <p:cNvSpPr>
                  <a:spLocks/>
                </p:cNvSpPr>
                <p:nvPr/>
              </p:nvSpPr>
              <p:spPr bwMode="auto">
                <a:xfrm>
                  <a:off x="5093" y="587"/>
                  <a:ext cx="92" cy="216"/>
                </a:xfrm>
                <a:custGeom>
                  <a:avLst/>
                  <a:gdLst/>
                  <a:ahLst/>
                  <a:cxnLst>
                    <a:cxn ang="0">
                      <a:pos x="7" y="60"/>
                    </a:cxn>
                    <a:cxn ang="0">
                      <a:pos x="0" y="32"/>
                    </a:cxn>
                    <a:cxn ang="0">
                      <a:pos x="28" y="0"/>
                    </a:cxn>
                    <a:cxn ang="0">
                      <a:pos x="64" y="3"/>
                    </a:cxn>
                    <a:cxn ang="0">
                      <a:pos x="90" y="15"/>
                    </a:cxn>
                    <a:cxn ang="0">
                      <a:pos x="120" y="55"/>
                    </a:cxn>
                    <a:cxn ang="0">
                      <a:pos x="142" y="135"/>
                    </a:cxn>
                    <a:cxn ang="0">
                      <a:pos x="172" y="207"/>
                    </a:cxn>
                    <a:cxn ang="0">
                      <a:pos x="199" y="274"/>
                    </a:cxn>
                    <a:cxn ang="0">
                      <a:pos x="199" y="310"/>
                    </a:cxn>
                    <a:cxn ang="0">
                      <a:pos x="199" y="339"/>
                    </a:cxn>
                    <a:cxn ang="0">
                      <a:pos x="185" y="376"/>
                    </a:cxn>
                    <a:cxn ang="0">
                      <a:pos x="147" y="450"/>
                    </a:cxn>
                    <a:cxn ang="0">
                      <a:pos x="125" y="514"/>
                    </a:cxn>
                    <a:cxn ang="0">
                      <a:pos x="118" y="539"/>
                    </a:cxn>
                    <a:cxn ang="0">
                      <a:pos x="135" y="558"/>
                    </a:cxn>
                    <a:cxn ang="0">
                      <a:pos x="185" y="573"/>
                    </a:cxn>
                    <a:cxn ang="0">
                      <a:pos x="246" y="587"/>
                    </a:cxn>
                    <a:cxn ang="0">
                      <a:pos x="274" y="603"/>
                    </a:cxn>
                    <a:cxn ang="0">
                      <a:pos x="246" y="627"/>
                    </a:cxn>
                    <a:cxn ang="0">
                      <a:pos x="192" y="647"/>
                    </a:cxn>
                    <a:cxn ang="0">
                      <a:pos x="165" y="640"/>
                    </a:cxn>
                    <a:cxn ang="0">
                      <a:pos x="142" y="610"/>
                    </a:cxn>
                    <a:cxn ang="0">
                      <a:pos x="104" y="587"/>
                    </a:cxn>
                    <a:cxn ang="0">
                      <a:pos x="73" y="587"/>
                    </a:cxn>
                    <a:cxn ang="0">
                      <a:pos x="52" y="583"/>
                    </a:cxn>
                    <a:cxn ang="0">
                      <a:pos x="42" y="558"/>
                    </a:cxn>
                    <a:cxn ang="0">
                      <a:pos x="57" y="531"/>
                    </a:cxn>
                    <a:cxn ang="0">
                      <a:pos x="82" y="495"/>
                    </a:cxn>
                    <a:cxn ang="0">
                      <a:pos x="104" y="465"/>
                    </a:cxn>
                    <a:cxn ang="0">
                      <a:pos x="132" y="392"/>
                    </a:cxn>
                    <a:cxn ang="0">
                      <a:pos x="142" y="347"/>
                    </a:cxn>
                    <a:cxn ang="0">
                      <a:pos x="147" y="310"/>
                    </a:cxn>
                    <a:cxn ang="0">
                      <a:pos x="140" y="274"/>
                    </a:cxn>
                    <a:cxn ang="0">
                      <a:pos x="118" y="231"/>
                    </a:cxn>
                    <a:cxn ang="0">
                      <a:pos x="80" y="192"/>
                    </a:cxn>
                    <a:cxn ang="0">
                      <a:pos x="42" y="128"/>
                    </a:cxn>
                    <a:cxn ang="0">
                      <a:pos x="7" y="60"/>
                    </a:cxn>
                  </a:cxnLst>
                  <a:rect l="0" t="0" r="r" b="b"/>
                  <a:pathLst>
                    <a:path w="274" h="647">
                      <a:moveTo>
                        <a:pt x="7" y="60"/>
                      </a:moveTo>
                      <a:lnTo>
                        <a:pt x="0" y="32"/>
                      </a:lnTo>
                      <a:lnTo>
                        <a:pt x="28" y="0"/>
                      </a:lnTo>
                      <a:lnTo>
                        <a:pt x="64" y="3"/>
                      </a:lnTo>
                      <a:lnTo>
                        <a:pt x="90" y="15"/>
                      </a:lnTo>
                      <a:lnTo>
                        <a:pt x="120" y="55"/>
                      </a:lnTo>
                      <a:lnTo>
                        <a:pt x="142" y="135"/>
                      </a:lnTo>
                      <a:lnTo>
                        <a:pt x="172" y="207"/>
                      </a:lnTo>
                      <a:lnTo>
                        <a:pt x="199" y="274"/>
                      </a:lnTo>
                      <a:lnTo>
                        <a:pt x="199" y="310"/>
                      </a:lnTo>
                      <a:lnTo>
                        <a:pt x="199" y="339"/>
                      </a:lnTo>
                      <a:lnTo>
                        <a:pt x="185" y="376"/>
                      </a:lnTo>
                      <a:lnTo>
                        <a:pt x="147" y="450"/>
                      </a:lnTo>
                      <a:lnTo>
                        <a:pt x="125" y="514"/>
                      </a:lnTo>
                      <a:lnTo>
                        <a:pt x="118" y="539"/>
                      </a:lnTo>
                      <a:lnTo>
                        <a:pt x="135" y="558"/>
                      </a:lnTo>
                      <a:lnTo>
                        <a:pt x="185" y="573"/>
                      </a:lnTo>
                      <a:lnTo>
                        <a:pt x="246" y="587"/>
                      </a:lnTo>
                      <a:lnTo>
                        <a:pt x="274" y="603"/>
                      </a:lnTo>
                      <a:lnTo>
                        <a:pt x="246" y="627"/>
                      </a:lnTo>
                      <a:lnTo>
                        <a:pt x="192" y="647"/>
                      </a:lnTo>
                      <a:lnTo>
                        <a:pt x="165" y="640"/>
                      </a:lnTo>
                      <a:lnTo>
                        <a:pt x="142" y="610"/>
                      </a:lnTo>
                      <a:lnTo>
                        <a:pt x="104" y="587"/>
                      </a:lnTo>
                      <a:lnTo>
                        <a:pt x="73" y="587"/>
                      </a:lnTo>
                      <a:lnTo>
                        <a:pt x="52" y="583"/>
                      </a:lnTo>
                      <a:lnTo>
                        <a:pt x="42" y="558"/>
                      </a:lnTo>
                      <a:lnTo>
                        <a:pt x="57" y="531"/>
                      </a:lnTo>
                      <a:lnTo>
                        <a:pt x="82" y="495"/>
                      </a:lnTo>
                      <a:lnTo>
                        <a:pt x="104" y="465"/>
                      </a:lnTo>
                      <a:lnTo>
                        <a:pt x="132" y="392"/>
                      </a:lnTo>
                      <a:lnTo>
                        <a:pt x="142" y="347"/>
                      </a:lnTo>
                      <a:lnTo>
                        <a:pt x="147" y="310"/>
                      </a:lnTo>
                      <a:lnTo>
                        <a:pt x="140" y="274"/>
                      </a:lnTo>
                      <a:lnTo>
                        <a:pt x="118" y="231"/>
                      </a:lnTo>
                      <a:lnTo>
                        <a:pt x="80" y="192"/>
                      </a:lnTo>
                      <a:lnTo>
                        <a:pt x="42" y="128"/>
                      </a:lnTo>
                      <a:lnTo>
                        <a:pt x="7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75" name="Freeform 3127"/>
                <p:cNvSpPr>
                  <a:spLocks/>
                </p:cNvSpPr>
                <p:nvPr/>
              </p:nvSpPr>
              <p:spPr bwMode="auto">
                <a:xfrm>
                  <a:off x="5033" y="590"/>
                  <a:ext cx="64" cy="225"/>
                </a:xfrm>
                <a:custGeom>
                  <a:avLst/>
                  <a:gdLst/>
                  <a:ahLst/>
                  <a:cxnLst>
                    <a:cxn ang="0">
                      <a:pos x="76" y="166"/>
                    </a:cxn>
                    <a:cxn ang="0">
                      <a:pos x="99" y="74"/>
                    </a:cxn>
                    <a:cxn ang="0">
                      <a:pos x="114" y="14"/>
                    </a:cxn>
                    <a:cxn ang="0">
                      <a:pos x="139" y="0"/>
                    </a:cxn>
                    <a:cxn ang="0">
                      <a:pos x="175" y="4"/>
                    </a:cxn>
                    <a:cxn ang="0">
                      <a:pos x="193" y="41"/>
                    </a:cxn>
                    <a:cxn ang="0">
                      <a:pos x="177" y="86"/>
                    </a:cxn>
                    <a:cxn ang="0">
                      <a:pos x="160" y="166"/>
                    </a:cxn>
                    <a:cxn ang="0">
                      <a:pos x="137" y="257"/>
                    </a:cxn>
                    <a:cxn ang="0">
                      <a:pos x="130" y="320"/>
                    </a:cxn>
                    <a:cxn ang="0">
                      <a:pos x="130" y="409"/>
                    </a:cxn>
                    <a:cxn ang="0">
                      <a:pos x="139" y="483"/>
                    </a:cxn>
                    <a:cxn ang="0">
                      <a:pos x="147" y="554"/>
                    </a:cxn>
                    <a:cxn ang="0">
                      <a:pos x="155" y="576"/>
                    </a:cxn>
                    <a:cxn ang="0">
                      <a:pos x="144" y="590"/>
                    </a:cxn>
                    <a:cxn ang="0">
                      <a:pos x="114" y="605"/>
                    </a:cxn>
                    <a:cxn ang="0">
                      <a:pos x="86" y="638"/>
                    </a:cxn>
                    <a:cxn ang="0">
                      <a:pos x="71" y="672"/>
                    </a:cxn>
                    <a:cxn ang="0">
                      <a:pos x="46" y="674"/>
                    </a:cxn>
                    <a:cxn ang="0">
                      <a:pos x="0" y="652"/>
                    </a:cxn>
                    <a:cxn ang="0">
                      <a:pos x="7" y="630"/>
                    </a:cxn>
                    <a:cxn ang="0">
                      <a:pos x="33" y="613"/>
                    </a:cxn>
                    <a:cxn ang="0">
                      <a:pos x="79" y="576"/>
                    </a:cxn>
                    <a:cxn ang="0">
                      <a:pos x="102" y="556"/>
                    </a:cxn>
                    <a:cxn ang="0">
                      <a:pos x="114" y="532"/>
                    </a:cxn>
                    <a:cxn ang="0">
                      <a:pos x="114" y="483"/>
                    </a:cxn>
                    <a:cxn ang="0">
                      <a:pos x="99" y="407"/>
                    </a:cxn>
                    <a:cxn ang="0">
                      <a:pos x="84" y="339"/>
                    </a:cxn>
                    <a:cxn ang="0">
                      <a:pos x="76" y="277"/>
                    </a:cxn>
                    <a:cxn ang="0">
                      <a:pos x="71" y="228"/>
                    </a:cxn>
                    <a:cxn ang="0">
                      <a:pos x="76" y="166"/>
                    </a:cxn>
                  </a:cxnLst>
                  <a:rect l="0" t="0" r="r" b="b"/>
                  <a:pathLst>
                    <a:path w="193" h="674">
                      <a:moveTo>
                        <a:pt x="76" y="166"/>
                      </a:moveTo>
                      <a:lnTo>
                        <a:pt x="99" y="74"/>
                      </a:lnTo>
                      <a:lnTo>
                        <a:pt x="114" y="14"/>
                      </a:lnTo>
                      <a:lnTo>
                        <a:pt x="139" y="0"/>
                      </a:lnTo>
                      <a:lnTo>
                        <a:pt x="175" y="4"/>
                      </a:lnTo>
                      <a:lnTo>
                        <a:pt x="193" y="41"/>
                      </a:lnTo>
                      <a:lnTo>
                        <a:pt x="177" y="86"/>
                      </a:lnTo>
                      <a:lnTo>
                        <a:pt x="160" y="166"/>
                      </a:lnTo>
                      <a:lnTo>
                        <a:pt x="137" y="257"/>
                      </a:lnTo>
                      <a:lnTo>
                        <a:pt x="130" y="320"/>
                      </a:lnTo>
                      <a:lnTo>
                        <a:pt x="130" y="409"/>
                      </a:lnTo>
                      <a:lnTo>
                        <a:pt x="139" y="483"/>
                      </a:lnTo>
                      <a:lnTo>
                        <a:pt x="147" y="554"/>
                      </a:lnTo>
                      <a:lnTo>
                        <a:pt x="155" y="576"/>
                      </a:lnTo>
                      <a:lnTo>
                        <a:pt x="144" y="590"/>
                      </a:lnTo>
                      <a:lnTo>
                        <a:pt x="114" y="605"/>
                      </a:lnTo>
                      <a:lnTo>
                        <a:pt x="86" y="638"/>
                      </a:lnTo>
                      <a:lnTo>
                        <a:pt x="71" y="672"/>
                      </a:lnTo>
                      <a:lnTo>
                        <a:pt x="46" y="674"/>
                      </a:lnTo>
                      <a:lnTo>
                        <a:pt x="0" y="652"/>
                      </a:lnTo>
                      <a:lnTo>
                        <a:pt x="7" y="630"/>
                      </a:lnTo>
                      <a:lnTo>
                        <a:pt x="33" y="613"/>
                      </a:lnTo>
                      <a:lnTo>
                        <a:pt x="79" y="576"/>
                      </a:lnTo>
                      <a:lnTo>
                        <a:pt x="102" y="556"/>
                      </a:lnTo>
                      <a:lnTo>
                        <a:pt x="114" y="532"/>
                      </a:lnTo>
                      <a:lnTo>
                        <a:pt x="114" y="483"/>
                      </a:lnTo>
                      <a:lnTo>
                        <a:pt x="99" y="407"/>
                      </a:lnTo>
                      <a:lnTo>
                        <a:pt x="84" y="339"/>
                      </a:lnTo>
                      <a:lnTo>
                        <a:pt x="76" y="277"/>
                      </a:lnTo>
                      <a:lnTo>
                        <a:pt x="71" y="228"/>
                      </a:lnTo>
                      <a:lnTo>
                        <a:pt x="76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1978" name="Rectangle 3130"/>
          <p:cNvSpPr>
            <a:spLocks noChangeArrowheads="1"/>
          </p:cNvSpPr>
          <p:nvPr/>
        </p:nvSpPr>
        <p:spPr bwMode="auto">
          <a:xfrm>
            <a:off x="4724400" y="2057400"/>
            <a:ext cx="441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What?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Who?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Which (one / ones)?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How?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When?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How much / many?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Where?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en-US" sz="2800" b="1">
                <a:solidFill>
                  <a:schemeClr val="hlink"/>
                </a:solidFill>
                <a:latin typeface="Comic Sans MS" pitchFamily="66" charset="0"/>
              </a:rPr>
              <a:t>  Why?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kumimoji="1" lang="en-US" sz="2800" b="1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8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8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8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8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8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81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81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81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autoUpdateAnimBg="0"/>
      <p:bldP spid="8197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5F33-4400-4620-8FB5-1B32DCAF5185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 palabras interrogativas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467600" cy="2895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ES" sz="2800" b="1">
                <a:solidFill>
                  <a:schemeClr val="hlink"/>
                </a:solidFill>
              </a:rPr>
              <a:t>¿</a:t>
            </a:r>
            <a:r>
              <a:rPr lang="es-ES" sz="2800" b="1" u="sng">
                <a:solidFill>
                  <a:schemeClr val="hlink"/>
                </a:solidFill>
              </a:rPr>
              <a:t>Cómo</a:t>
            </a:r>
            <a:r>
              <a:rPr lang="es-ES" sz="2800" b="1">
                <a:solidFill>
                  <a:schemeClr val="hlink"/>
                </a:solidFill>
              </a:rPr>
              <a:t> estás?</a:t>
            </a:r>
            <a:r>
              <a:rPr lang="es-ES" sz="2800"/>
              <a:t>		</a:t>
            </a:r>
            <a:r>
              <a:rPr lang="es-ES" sz="2800" u="sng">
                <a:solidFill>
                  <a:schemeClr val="bg2"/>
                </a:solidFill>
              </a:rPr>
              <a:t>How</a:t>
            </a:r>
            <a:r>
              <a:rPr lang="es-ES" sz="2800">
                <a:solidFill>
                  <a:schemeClr val="bg2"/>
                </a:solidFill>
              </a:rPr>
              <a:t> are you?</a:t>
            </a:r>
          </a:p>
          <a:p>
            <a:pPr>
              <a:buFont typeface="Monotype Sort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s-ES" sz="2800" b="1">
                <a:solidFill>
                  <a:schemeClr val="hlink"/>
                </a:solidFill>
              </a:rPr>
              <a:t>¿De </a:t>
            </a:r>
            <a:r>
              <a:rPr lang="es-ES" sz="2800" b="1" u="sng">
                <a:solidFill>
                  <a:schemeClr val="hlink"/>
                </a:solidFill>
              </a:rPr>
              <a:t>dónde</a:t>
            </a:r>
            <a:r>
              <a:rPr lang="es-ES" sz="2800" b="1">
                <a:solidFill>
                  <a:schemeClr val="hlink"/>
                </a:solidFill>
              </a:rPr>
              <a:t> eres?	</a:t>
            </a:r>
            <a:r>
              <a:rPr lang="es-ES" sz="2800" u="sng">
                <a:solidFill>
                  <a:schemeClr val="bg2"/>
                </a:solidFill>
              </a:rPr>
              <a:t>Where</a:t>
            </a:r>
            <a:r>
              <a:rPr lang="es-ES" sz="2800">
                <a:solidFill>
                  <a:schemeClr val="bg2"/>
                </a:solidFill>
              </a:rPr>
              <a:t> are you from?</a:t>
            </a:r>
            <a:r>
              <a:rPr lang="es-ES" sz="2800"/>
              <a:t>  </a:t>
            </a:r>
          </a:p>
          <a:p>
            <a:pPr>
              <a:buFont typeface="Monotype Sorts" pitchFamily="2" charset="2"/>
              <a:buNone/>
            </a:pPr>
            <a:endParaRPr lang="es-ES" sz="2800"/>
          </a:p>
          <a:p>
            <a:pPr>
              <a:buFont typeface="Monotype Sorts" pitchFamily="2" charset="2"/>
              <a:buNone/>
            </a:pPr>
            <a:r>
              <a:rPr lang="en-US" sz="2800" b="1">
                <a:solidFill>
                  <a:schemeClr val="hlink"/>
                </a:solidFill>
              </a:rPr>
              <a:t>¿</a:t>
            </a:r>
            <a:r>
              <a:rPr lang="en-US" sz="2800" b="1" u="sng">
                <a:solidFill>
                  <a:schemeClr val="hlink"/>
                </a:solidFill>
              </a:rPr>
              <a:t>Quién</a:t>
            </a:r>
            <a:r>
              <a:rPr lang="en-US" sz="2800" b="1">
                <a:solidFill>
                  <a:schemeClr val="hlink"/>
                </a:solidFill>
              </a:rPr>
              <a:t> es ella?		</a:t>
            </a:r>
            <a:r>
              <a:rPr lang="en-US" sz="2800" u="sng">
                <a:solidFill>
                  <a:schemeClr val="bg2"/>
                </a:solidFill>
              </a:rPr>
              <a:t>Who</a:t>
            </a:r>
            <a:r>
              <a:rPr lang="en-US" sz="2800">
                <a:solidFill>
                  <a:schemeClr val="bg2"/>
                </a:solidFill>
              </a:rPr>
              <a:t> is she?</a:t>
            </a:r>
          </a:p>
        </p:txBody>
      </p:sp>
      <p:pic>
        <p:nvPicPr>
          <p:cNvPr id="7175" name="Picture 7" descr="c:\Program Files\Microsoft Office\Clipart\smbusbas\pe02745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7413" y="5638800"/>
            <a:ext cx="2287587" cy="10398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13D-B82A-4AE7-9574-BDC91891CC43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5334000" cy="1163637"/>
          </a:xfrm>
        </p:spPr>
        <p:txBody>
          <a:bodyPr/>
          <a:lstStyle/>
          <a:p>
            <a:r>
              <a:rPr lang="en-US" sz="5400"/>
              <a:t>Por Ejemplo…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1628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ES" dirty="0">
                <a:solidFill>
                  <a:schemeClr val="hlink"/>
                </a:solidFill>
              </a:rPr>
              <a:t>¿</a:t>
            </a:r>
            <a:r>
              <a:rPr lang="es-ES" u="sng" dirty="0">
                <a:solidFill>
                  <a:schemeClr val="hlink"/>
                </a:solidFill>
              </a:rPr>
              <a:t>Cuál </a:t>
            </a:r>
            <a:r>
              <a:rPr lang="es-ES" dirty="0">
                <a:solidFill>
                  <a:schemeClr val="hlink"/>
                </a:solidFill>
              </a:rPr>
              <a:t>es tu </a:t>
            </a:r>
            <a:r>
              <a:rPr lang="es-ES" dirty="0" err="1" smtClean="0">
                <a:solidFill>
                  <a:schemeClr val="hlink"/>
                </a:solidFill>
              </a:rPr>
              <a:t>lapiz</a:t>
            </a:r>
            <a:r>
              <a:rPr lang="es-ES" dirty="0" smtClean="0">
                <a:solidFill>
                  <a:schemeClr val="hlink"/>
                </a:solidFill>
              </a:rPr>
              <a:t>?</a:t>
            </a:r>
            <a:r>
              <a:rPr lang="es-ES" dirty="0">
                <a:solidFill>
                  <a:schemeClr val="accent2"/>
                </a:solidFill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s-ES" u="sng" dirty="0" err="1"/>
              <a:t>Which</a:t>
            </a:r>
            <a:r>
              <a:rPr lang="es-ES" u="sng" dirty="0"/>
              <a:t> (</a:t>
            </a:r>
            <a:r>
              <a:rPr lang="es-ES" u="sng" dirty="0" err="1"/>
              <a:t>one</a:t>
            </a:r>
            <a:r>
              <a:rPr lang="es-ES" u="sng" dirty="0"/>
              <a:t>)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 smtClean="0"/>
              <a:t>pencil</a:t>
            </a:r>
            <a:r>
              <a:rPr lang="es-ES" dirty="0" smtClean="0"/>
              <a:t>?</a:t>
            </a:r>
            <a:endParaRPr lang="es-ES" dirty="0"/>
          </a:p>
          <a:p>
            <a:pPr>
              <a:buFont typeface="Monotype Sorts" pitchFamily="2" charset="2"/>
              <a:buNone/>
            </a:pPr>
            <a:endParaRPr lang="es-ES" dirty="0"/>
          </a:p>
          <a:p>
            <a:pPr>
              <a:buFont typeface="Monotype Sorts" pitchFamily="2" charset="2"/>
              <a:buNone/>
            </a:pPr>
            <a:r>
              <a:rPr lang="es-ES" dirty="0">
                <a:solidFill>
                  <a:schemeClr val="hlink"/>
                </a:solidFill>
              </a:rPr>
              <a:t>¿</a:t>
            </a:r>
            <a:r>
              <a:rPr lang="es-ES" u="sng" dirty="0">
                <a:solidFill>
                  <a:schemeClr val="hlink"/>
                </a:solidFill>
              </a:rPr>
              <a:t>Cuáles</a:t>
            </a:r>
            <a:r>
              <a:rPr lang="es-ES" dirty="0">
                <a:solidFill>
                  <a:schemeClr val="hlink"/>
                </a:solidFill>
              </a:rPr>
              <a:t> son tus libros? *</a:t>
            </a:r>
            <a:r>
              <a:rPr lang="es-ES" dirty="0"/>
              <a:t>  </a:t>
            </a:r>
          </a:p>
          <a:p>
            <a:pPr>
              <a:buFont typeface="Monotype Sorts" pitchFamily="2" charset="2"/>
              <a:buNone/>
            </a:pPr>
            <a:r>
              <a:rPr lang="es-ES" u="sng" dirty="0" err="1"/>
              <a:t>Which</a:t>
            </a:r>
            <a:r>
              <a:rPr lang="es-ES" u="sng" dirty="0"/>
              <a:t> (</a:t>
            </a:r>
            <a:r>
              <a:rPr lang="es-ES" u="sng" dirty="0" err="1"/>
              <a:t>ones</a:t>
            </a:r>
            <a:r>
              <a:rPr lang="es-ES" u="sng" dirty="0"/>
              <a:t>)</a:t>
            </a:r>
            <a:r>
              <a:rPr lang="es-ES" dirty="0"/>
              <a:t> are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books</a:t>
            </a:r>
            <a:r>
              <a:rPr lang="es-ES" dirty="0"/>
              <a:t>?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pic>
        <p:nvPicPr>
          <p:cNvPr id="48133" name="Picture 5" descr="c:\Program Files\Microsoft Office\Clipart\standard\stddir3\pe01482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52400"/>
            <a:ext cx="2184400" cy="2016125"/>
          </a:xfrm>
          <a:prstGeom prst="rect">
            <a:avLst/>
          </a:prstGeom>
          <a:noFill/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281113" y="5961063"/>
            <a:ext cx="66135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* Cuál / Cuáles </a:t>
            </a:r>
            <a:r>
              <a:rPr lang="en-US" sz="2000">
                <a:latin typeface="Comic Sans MS" pitchFamily="66" charset="0"/>
              </a:rPr>
              <a:t>are used to choose from among a group</a:t>
            </a:r>
            <a:endParaRPr lang="en-US" sz="200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1F4A-BBE1-434F-9350-6ED2AEDC0E82}" type="slidenum">
              <a:rPr lang="en-US"/>
              <a:pPr/>
              <a:t>5</a:t>
            </a:fld>
            <a:endParaRPr lang="en-US"/>
          </a:p>
        </p:txBody>
      </p:sp>
      <p:pic>
        <p:nvPicPr>
          <p:cNvPr id="50180" name="Picture 4" descr="c:\Program Files\Microsoft Office\Clipart\corpbas\j007905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2622550" cy="2082800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3352800" y="512763"/>
            <a:ext cx="5334000" cy="1163637"/>
          </a:xfrm>
          <a:noFill/>
          <a:ln/>
        </p:spPr>
        <p:txBody>
          <a:bodyPr/>
          <a:lstStyle/>
          <a:p>
            <a:r>
              <a:rPr lang="en-US" sz="5400"/>
              <a:t>Por Ejemplo…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819400" y="2362200"/>
            <a:ext cx="594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kumimoji="1" lang="es-ES" sz="3200" u="sng" dirty="0">
                <a:solidFill>
                  <a:schemeClr val="hlink"/>
                </a:solidFill>
                <a:latin typeface="Comic Sans MS" pitchFamily="66" charset="0"/>
              </a:rPr>
              <a:t>Quién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 es de </a:t>
            </a:r>
            <a:r>
              <a:rPr kumimoji="1" lang="es-ES" sz="3200" dirty="0" smtClean="0">
                <a:solidFill>
                  <a:schemeClr val="hlink"/>
                </a:solidFill>
                <a:latin typeface="Comic Sans MS" pitchFamily="66" charset="0"/>
              </a:rPr>
              <a:t>Plymouth? 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*</a:t>
            </a:r>
            <a:r>
              <a:rPr kumimoji="1" lang="es-ES" sz="3200" dirty="0">
                <a:latin typeface="Comic Sans MS" pitchFamily="66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u="sng" dirty="0" err="1">
                <a:latin typeface="Comic Sans MS" pitchFamily="66" charset="0"/>
              </a:rPr>
              <a:t>Who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is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from</a:t>
            </a:r>
            <a:r>
              <a:rPr kumimoji="1" lang="es-ES" sz="3200" dirty="0">
                <a:latin typeface="Comic Sans MS" pitchFamily="66" charset="0"/>
              </a:rPr>
              <a:t> Argentina?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s-ES" sz="32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kumimoji="1" lang="es-ES" sz="3200" u="sng" dirty="0">
                <a:solidFill>
                  <a:schemeClr val="hlink"/>
                </a:solidFill>
                <a:latin typeface="Comic Sans MS" pitchFamily="66" charset="0"/>
              </a:rPr>
              <a:t>Quiénes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 son ellos? *</a:t>
            </a:r>
            <a:r>
              <a:rPr kumimoji="1" lang="es-ES" sz="3200" dirty="0">
                <a:solidFill>
                  <a:schemeClr val="accent2"/>
                </a:solidFill>
                <a:latin typeface="Comic Sans MS" pitchFamily="66" charset="0"/>
              </a:rPr>
              <a:t>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u="sng" dirty="0" err="1">
                <a:latin typeface="Comic Sans MS" pitchFamily="66" charset="0"/>
              </a:rPr>
              <a:t>Who</a:t>
            </a:r>
            <a:r>
              <a:rPr kumimoji="1" lang="es-ES" sz="3200" dirty="0">
                <a:latin typeface="Comic Sans MS" pitchFamily="66" charset="0"/>
              </a:rPr>
              <a:t> are </a:t>
            </a:r>
            <a:r>
              <a:rPr kumimoji="1" lang="es-ES" sz="3200" dirty="0" err="1">
                <a:latin typeface="Comic Sans MS" pitchFamily="66" charset="0"/>
              </a:rPr>
              <a:t>they</a:t>
            </a:r>
            <a:r>
              <a:rPr kumimoji="1" lang="es-ES" sz="3200" dirty="0">
                <a:latin typeface="Comic Sans MS" pitchFamily="66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n-US" sz="3200" dirty="0">
              <a:latin typeface="Comic Sans MS" pitchFamily="66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668463" y="5961063"/>
            <a:ext cx="58435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* Quién / Quiénes </a:t>
            </a:r>
            <a:r>
              <a:rPr lang="en-US" sz="2000">
                <a:latin typeface="Comic Sans MS" pitchFamily="66" charset="0"/>
              </a:rPr>
              <a:t>get singular  / plural answers</a:t>
            </a:r>
          </a:p>
        </p:txBody>
      </p: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build="p" autoUpdateAnimBg="0"/>
      <p:bldP spid="501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929A-7973-4C0C-B85F-3CBB9C918FE6}" type="slidenum">
              <a:rPr lang="en-US"/>
              <a:pPr/>
              <a:t>6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9144000" cy="3657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ES" dirty="0">
                <a:solidFill>
                  <a:schemeClr val="hlink"/>
                </a:solidFill>
              </a:rPr>
              <a:t>¿</a:t>
            </a:r>
            <a:r>
              <a:rPr lang="es-ES" u="sng" dirty="0" smtClean="0">
                <a:solidFill>
                  <a:schemeClr val="hlink"/>
                </a:solidFill>
              </a:rPr>
              <a:t>Cuánto dinero necesito</a:t>
            </a:r>
            <a:r>
              <a:rPr lang="es-ES" dirty="0" smtClean="0">
                <a:solidFill>
                  <a:schemeClr val="hlink"/>
                </a:solidFill>
              </a:rPr>
              <a:t>?</a:t>
            </a:r>
            <a:r>
              <a:rPr lang="es-ES" dirty="0">
                <a:solidFill>
                  <a:schemeClr val="accent2"/>
                </a:solidFill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s-ES" u="sng" dirty="0" err="1"/>
              <a:t>How</a:t>
            </a:r>
            <a:r>
              <a:rPr lang="es-ES" u="sng" dirty="0"/>
              <a:t> </a:t>
            </a:r>
            <a:r>
              <a:rPr lang="es-ES" u="sng" dirty="0" err="1"/>
              <a:t>much</a:t>
            </a:r>
            <a:r>
              <a:rPr lang="es-ES" dirty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do I </a:t>
            </a:r>
            <a:r>
              <a:rPr lang="es-ES" dirty="0" err="1" smtClean="0"/>
              <a:t>need</a:t>
            </a:r>
            <a:r>
              <a:rPr lang="es-ES" dirty="0" smtClean="0"/>
              <a:t>?</a:t>
            </a:r>
            <a:endParaRPr lang="es-ES" dirty="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endParaRPr lang="es-ES" dirty="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s-ES" dirty="0">
                <a:solidFill>
                  <a:schemeClr val="hlink"/>
                </a:solidFill>
              </a:rPr>
              <a:t>¿</a:t>
            </a:r>
            <a:r>
              <a:rPr lang="es-ES" u="sng" dirty="0">
                <a:solidFill>
                  <a:schemeClr val="hlink"/>
                </a:solidFill>
              </a:rPr>
              <a:t>Cuántos</a:t>
            </a:r>
            <a:r>
              <a:rPr lang="es-ES" dirty="0">
                <a:solidFill>
                  <a:schemeClr val="hlink"/>
                </a:solidFill>
              </a:rPr>
              <a:t> </a:t>
            </a:r>
            <a:r>
              <a:rPr lang="es-ES" dirty="0" smtClean="0">
                <a:solidFill>
                  <a:schemeClr val="hlink"/>
                </a:solidFill>
              </a:rPr>
              <a:t>dólares necesito?</a:t>
            </a:r>
            <a:r>
              <a:rPr lang="es-ES" dirty="0">
                <a:solidFill>
                  <a:schemeClr val="accent2"/>
                </a:solidFill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s-ES" u="sng" dirty="0" err="1"/>
              <a:t>How</a:t>
            </a:r>
            <a:r>
              <a:rPr lang="es-ES" u="sng" dirty="0"/>
              <a:t> </a:t>
            </a:r>
            <a:r>
              <a:rPr lang="es-ES" u="sng" dirty="0" err="1"/>
              <a:t>many</a:t>
            </a:r>
            <a:r>
              <a:rPr lang="es-ES" dirty="0"/>
              <a:t> </a:t>
            </a:r>
            <a:r>
              <a:rPr lang="es-ES" dirty="0" err="1" smtClean="0"/>
              <a:t>dollars</a:t>
            </a:r>
            <a:r>
              <a:rPr lang="es-ES" dirty="0" smtClean="0"/>
              <a:t> do I </a:t>
            </a:r>
            <a:r>
              <a:rPr lang="es-ES" smtClean="0"/>
              <a:t>need?</a:t>
            </a:r>
            <a:endParaRPr lang="es-ES" dirty="0"/>
          </a:p>
          <a:p>
            <a:pPr>
              <a:buFont typeface="Monotype Sorts" pitchFamily="2" charset="2"/>
              <a:buNone/>
            </a:pPr>
            <a:endParaRPr lang="es-ES" dirty="0"/>
          </a:p>
          <a:p>
            <a:pPr>
              <a:buFont typeface="Monotype Sorts" pitchFamily="2" charset="2"/>
              <a:buNone/>
            </a:pPr>
            <a:endParaRPr lang="es-ES" dirty="0"/>
          </a:p>
          <a:p>
            <a:pPr>
              <a:buFont typeface="Monotype Sorts" pitchFamily="2" charset="2"/>
              <a:buNone/>
            </a:pPr>
            <a:endParaRPr lang="es-E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5334000" cy="1163637"/>
          </a:xfrm>
          <a:noFill/>
          <a:ln/>
        </p:spPr>
        <p:txBody>
          <a:bodyPr/>
          <a:lstStyle/>
          <a:p>
            <a:r>
              <a:rPr lang="en-US" sz="5400"/>
              <a:t>Por Ejemplo…</a:t>
            </a:r>
          </a:p>
        </p:txBody>
      </p:sp>
      <p:pic>
        <p:nvPicPr>
          <p:cNvPr id="52231" name="Picture 7" descr="c:\Program Files\Microsoft Office\Clipart\standard\stddir3\pe0164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238" y="76200"/>
            <a:ext cx="3357562" cy="20526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DDD-0139-4C66-BA0F-5F028CAF414E}" type="slidenum">
              <a:rPr lang="en-US"/>
              <a:pPr/>
              <a:t>7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7162800" cy="3124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ES">
                <a:solidFill>
                  <a:schemeClr val="hlink"/>
                </a:solidFill>
              </a:rPr>
              <a:t>¿</a:t>
            </a:r>
            <a:r>
              <a:rPr lang="es-ES" u="sng">
                <a:solidFill>
                  <a:schemeClr val="hlink"/>
                </a:solidFill>
              </a:rPr>
              <a:t>Por qué</a:t>
            </a:r>
            <a:r>
              <a:rPr lang="es-ES">
                <a:solidFill>
                  <a:schemeClr val="hlink"/>
                </a:solidFill>
              </a:rPr>
              <a:t> estudias hoy?  </a:t>
            </a:r>
          </a:p>
          <a:p>
            <a:pPr>
              <a:buFont typeface="Monotype Sorts" pitchFamily="2" charset="2"/>
              <a:buNone/>
            </a:pPr>
            <a:r>
              <a:rPr lang="es-ES" u="sng"/>
              <a:t>Why</a:t>
            </a:r>
            <a:r>
              <a:rPr lang="es-ES"/>
              <a:t> are you studying today?</a:t>
            </a:r>
          </a:p>
          <a:p>
            <a:pPr>
              <a:buFont typeface="Monotype Sorts" pitchFamily="2" charset="2"/>
              <a:buNone/>
            </a:pPr>
            <a:endParaRPr lang="es-ES"/>
          </a:p>
          <a:p>
            <a:pPr>
              <a:buFont typeface="Monotype Sorts" pitchFamily="2" charset="2"/>
              <a:buNone/>
            </a:pPr>
            <a:r>
              <a:rPr lang="es-ES">
                <a:solidFill>
                  <a:schemeClr val="hlink"/>
                </a:solidFill>
              </a:rPr>
              <a:t>Estudio </a:t>
            </a:r>
            <a:r>
              <a:rPr lang="es-ES" u="sng">
                <a:solidFill>
                  <a:schemeClr val="hlink"/>
                </a:solidFill>
              </a:rPr>
              <a:t>porque</a:t>
            </a:r>
            <a:r>
              <a:rPr lang="es-ES">
                <a:solidFill>
                  <a:schemeClr val="hlink"/>
                </a:solidFill>
              </a:rPr>
              <a:t> tengo un examen.</a:t>
            </a:r>
          </a:p>
          <a:p>
            <a:pPr>
              <a:buFont typeface="Monotype Sorts" pitchFamily="2" charset="2"/>
              <a:buNone/>
            </a:pPr>
            <a:r>
              <a:rPr lang="es-ES"/>
              <a:t>I am studying </a:t>
            </a:r>
            <a:r>
              <a:rPr lang="es-ES" u="sng"/>
              <a:t>because</a:t>
            </a:r>
            <a:r>
              <a:rPr lang="es-ES"/>
              <a:t> I have a test.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>
          <a:xfrm>
            <a:off x="3352800" y="512763"/>
            <a:ext cx="5334000" cy="1163637"/>
          </a:xfrm>
          <a:noFill/>
          <a:ln/>
        </p:spPr>
        <p:txBody>
          <a:bodyPr/>
          <a:lstStyle/>
          <a:p>
            <a:r>
              <a:rPr lang="en-US" sz="5400"/>
              <a:t>Por Ejemplo…</a:t>
            </a:r>
          </a:p>
        </p:txBody>
      </p:sp>
      <p:pic>
        <p:nvPicPr>
          <p:cNvPr id="54279" name="Picture 7" descr="c:\Program Files\Microsoft Office\Clipart\standard\stddir1\bd0717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25" y="120650"/>
            <a:ext cx="2441575" cy="2073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7449-8539-4AB3-91E2-99F6F91D932C}" type="slidenum">
              <a:rPr lang="en-US"/>
              <a:pPr/>
              <a:t>8</a:t>
            </a:fld>
            <a:endParaRPr lang="en-US"/>
          </a:p>
        </p:txBody>
      </p:sp>
      <p:sp>
        <p:nvSpPr>
          <p:cNvPr id="56325" name="Rectangle 1029"/>
          <p:cNvSpPr>
            <a:spLocks noChangeArrowheads="1"/>
          </p:cNvSpPr>
          <p:nvPr/>
        </p:nvSpPr>
        <p:spPr bwMode="auto">
          <a:xfrm>
            <a:off x="381000" y="1828800"/>
            <a:ext cx="716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kumimoji="1" lang="es-ES" sz="3200" u="sng" dirty="0">
                <a:solidFill>
                  <a:schemeClr val="hlink"/>
                </a:solidFill>
                <a:latin typeface="Comic Sans MS" pitchFamily="66" charset="0"/>
              </a:rPr>
              <a:t>Cuándo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 es el concierto de rock?</a:t>
            </a:r>
            <a:r>
              <a:rPr kumimoji="1" lang="es-ES" sz="3200" dirty="0">
                <a:solidFill>
                  <a:schemeClr val="accent2"/>
                </a:solidFill>
                <a:latin typeface="Comic Sans MS" pitchFamily="66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u="sng" dirty="0" err="1">
                <a:latin typeface="Comic Sans MS" pitchFamily="66" charset="0"/>
              </a:rPr>
              <a:t>When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is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the</a:t>
            </a:r>
            <a:r>
              <a:rPr kumimoji="1" lang="es-ES" sz="3200" dirty="0">
                <a:latin typeface="Comic Sans MS" pitchFamily="66" charset="0"/>
              </a:rPr>
              <a:t> rock </a:t>
            </a:r>
            <a:r>
              <a:rPr kumimoji="1" lang="es-ES" sz="3200" dirty="0" err="1">
                <a:latin typeface="Comic Sans MS" pitchFamily="66" charset="0"/>
              </a:rPr>
              <a:t>concert</a:t>
            </a:r>
            <a:r>
              <a:rPr kumimoji="1" lang="es-ES" sz="3200" dirty="0">
                <a:latin typeface="Comic Sans MS" pitchFamily="66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s-ES" sz="3200" u="sng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kumimoji="1" lang="es-ES" sz="3200" u="sng" dirty="0">
                <a:solidFill>
                  <a:schemeClr val="hlink"/>
                </a:solidFill>
                <a:latin typeface="Comic Sans MS" pitchFamily="66" charset="0"/>
              </a:rPr>
              <a:t>Qué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 es esto?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u="sng" dirty="0" err="1">
                <a:latin typeface="Comic Sans MS" pitchFamily="66" charset="0"/>
              </a:rPr>
              <a:t>What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is</a:t>
            </a:r>
            <a:r>
              <a:rPr kumimoji="1" lang="es-ES" sz="3200" dirty="0">
                <a:latin typeface="Comic Sans MS" pitchFamily="66" charset="0"/>
              </a:rPr>
              <a:t> </a:t>
            </a:r>
            <a:r>
              <a:rPr kumimoji="1" lang="es-ES" sz="3200" dirty="0" err="1">
                <a:latin typeface="Comic Sans MS" pitchFamily="66" charset="0"/>
              </a:rPr>
              <a:t>this</a:t>
            </a:r>
            <a:r>
              <a:rPr kumimoji="1" lang="es-ES" sz="3200" dirty="0">
                <a:latin typeface="Comic Sans MS" pitchFamily="66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s-ES" sz="32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¿</a:t>
            </a:r>
            <a:r>
              <a:rPr kumimoji="1" lang="es-ES" sz="3200" u="sng" dirty="0">
                <a:solidFill>
                  <a:schemeClr val="hlink"/>
                </a:solidFill>
                <a:latin typeface="Comic Sans MS" pitchFamily="66" charset="0"/>
              </a:rPr>
              <a:t>Dónde</a:t>
            </a:r>
            <a:r>
              <a:rPr kumimoji="1" lang="es-ES" sz="3200" dirty="0">
                <a:solidFill>
                  <a:schemeClr val="hlink"/>
                </a:solidFill>
                <a:latin typeface="Comic Sans MS" pitchFamily="66" charset="0"/>
              </a:rPr>
              <a:t> están mis libros?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s-ES" sz="3200" u="sng" dirty="0" err="1">
                <a:latin typeface="Comic Sans MS" pitchFamily="66" charset="0"/>
              </a:rPr>
              <a:t>Where</a:t>
            </a:r>
            <a:r>
              <a:rPr kumimoji="1" lang="es-ES" sz="3200" dirty="0">
                <a:latin typeface="Comic Sans MS" pitchFamily="66" charset="0"/>
              </a:rPr>
              <a:t> are my </a:t>
            </a:r>
            <a:r>
              <a:rPr kumimoji="1" lang="es-ES" sz="3200" dirty="0" err="1">
                <a:latin typeface="Comic Sans MS" pitchFamily="66" charset="0"/>
              </a:rPr>
              <a:t>books</a:t>
            </a:r>
            <a:r>
              <a:rPr kumimoji="1" lang="es-ES" sz="3200" dirty="0">
                <a:latin typeface="Comic Sans MS" pitchFamily="66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s-ES" sz="32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endParaRPr kumimoji="1" lang="en-US" sz="3200" dirty="0">
              <a:latin typeface="Comic Sans MS" pitchFamily="66" charset="0"/>
            </a:endParaRPr>
          </a:p>
        </p:txBody>
      </p:sp>
      <p:sp>
        <p:nvSpPr>
          <p:cNvPr id="56327" name="Rectangle 1031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5334000" cy="1163637"/>
          </a:xfrm>
          <a:noFill/>
          <a:ln/>
        </p:spPr>
        <p:txBody>
          <a:bodyPr/>
          <a:lstStyle/>
          <a:p>
            <a:r>
              <a:rPr lang="en-US" sz="5400"/>
              <a:t>Por Ejemplo…</a:t>
            </a:r>
          </a:p>
        </p:txBody>
      </p:sp>
      <p:pic>
        <p:nvPicPr>
          <p:cNvPr id="56329" name="Picture 1033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8175" y="152400"/>
            <a:ext cx="2003425" cy="1993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719-2371-456B-966A-B93BAD284869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76400" y="284163"/>
            <a:ext cx="5791200" cy="1163637"/>
          </a:xfrm>
        </p:spPr>
        <p:txBody>
          <a:bodyPr/>
          <a:lstStyle/>
          <a:p>
            <a:r>
              <a:rPr lang="en-US"/>
              <a:t>Tengo una pregunta…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9438" y="3352800"/>
            <a:ext cx="5465762" cy="120808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Carlos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está</a:t>
            </a:r>
            <a:r>
              <a:rPr lang="en-US"/>
              <a:t> en la biblioteca.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s      v</a:t>
            </a:r>
          </a:p>
        </p:txBody>
      </p:sp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219200" y="1447800"/>
            <a:ext cx="716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There are several ways to ask a question in Spanish, besides using question-asking words. One way is to simply place the subject after the verb, and change the inflection of your voice:</a:t>
            </a:r>
          </a:p>
        </p:txBody>
      </p:sp>
      <p:grpSp>
        <p:nvGrpSpPr>
          <p:cNvPr id="58377" name="Group 1033"/>
          <p:cNvGrpSpPr>
            <a:grpSpLocks/>
          </p:cNvGrpSpPr>
          <p:nvPr/>
        </p:nvGrpSpPr>
        <p:grpSpPr bwMode="auto">
          <a:xfrm>
            <a:off x="0" y="5122863"/>
            <a:ext cx="9144000" cy="1735137"/>
            <a:chOff x="0" y="3227"/>
            <a:chExt cx="5760" cy="1093"/>
          </a:xfrm>
        </p:grpSpPr>
        <p:pic>
          <p:nvPicPr>
            <p:cNvPr id="58374" name="Picture 1030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227"/>
              <a:ext cx="1272" cy="1093"/>
            </a:xfrm>
            <a:prstGeom prst="rect">
              <a:avLst/>
            </a:prstGeom>
            <a:noFill/>
          </p:spPr>
        </p:pic>
        <p:pic>
          <p:nvPicPr>
            <p:cNvPr id="58375" name="Picture 1031" descr="c:\Program Files\Microsoft Office\Clipart\smbusbas\an00106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8" y="3227"/>
              <a:ext cx="1272" cy="1093"/>
            </a:xfrm>
            <a:prstGeom prst="rect">
              <a:avLst/>
            </a:prstGeom>
            <a:noFill/>
          </p:spPr>
        </p:pic>
      </p:grpSp>
      <p:sp>
        <p:nvSpPr>
          <p:cNvPr id="58376" name="Rectangle 1032"/>
          <p:cNvSpPr>
            <a:spLocks noChangeArrowheads="1"/>
          </p:cNvSpPr>
          <p:nvPr/>
        </p:nvSpPr>
        <p:spPr bwMode="auto">
          <a:xfrm>
            <a:off x="1849438" y="4735513"/>
            <a:ext cx="5922962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n-US" sz="3200">
                <a:latin typeface="Comic Sans MS" pitchFamily="66" charset="0"/>
              </a:rPr>
              <a:t>¿</a:t>
            </a:r>
            <a:r>
              <a:rPr kumimoji="1" lang="en-US" sz="3200">
                <a:solidFill>
                  <a:schemeClr val="hlink"/>
                </a:solidFill>
                <a:latin typeface="Comic Sans MS" pitchFamily="66" charset="0"/>
              </a:rPr>
              <a:t>Está </a:t>
            </a:r>
            <a:r>
              <a:rPr kumimoji="1" lang="en-US" sz="3200">
                <a:solidFill>
                  <a:srgbClr val="0000CC"/>
                </a:solidFill>
                <a:latin typeface="Comic Sans MS" pitchFamily="66" charset="0"/>
              </a:rPr>
              <a:t>Carlos</a:t>
            </a:r>
            <a:r>
              <a:rPr kumimoji="1" lang="en-US" sz="3200">
                <a:latin typeface="Comic Sans MS" pitchFamily="66" charset="0"/>
              </a:rPr>
              <a:t> en la biblioteca?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kumimoji="1" lang="en-US" sz="3200">
                <a:latin typeface="Comic Sans MS" pitchFamily="66" charset="0"/>
              </a:rPr>
              <a:t>     v       s</a:t>
            </a:r>
          </a:p>
        </p:txBody>
      </p:sp>
    </p:spTree>
  </p:cSld>
  <p:clrMapOvr>
    <a:masterClrMapping/>
  </p:clrMapOvr>
  <p:transition spd="med">
    <p:zoom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autoUpdateAnimBg="0"/>
      <p:bldP spid="58372" grpId="0" autoUpdateAnimBg="0"/>
      <p:bldP spid="58376" grpId="0" autoUpdateAnimBg="0"/>
    </p:bldLst>
  </p:timing>
</p:sld>
</file>

<file path=ppt/theme/theme1.xml><?xml version="1.0" encoding="utf-8"?>
<a:theme xmlns:a="http://schemas.openxmlformats.org/drawingml/2006/main" name="LINEPAPR">
  <a:themeElements>
    <a:clrScheme name="LINEPAPR 2">
      <a:dk1>
        <a:srgbClr val="000000"/>
      </a:dk1>
      <a:lt1>
        <a:srgbClr val="003366"/>
      </a:lt1>
      <a:dk2>
        <a:srgbClr val="0000FF"/>
      </a:dk2>
      <a:lt2>
        <a:srgbClr val="003366"/>
      </a:lt2>
      <a:accent1>
        <a:srgbClr val="FF9900"/>
      </a:accent1>
      <a:accent2>
        <a:srgbClr val="00FFFF"/>
      </a:accent2>
      <a:accent3>
        <a:srgbClr val="AAAAFF"/>
      </a:accent3>
      <a:accent4>
        <a:srgbClr val="002A56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LINEPAP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INEPAPR 1">
        <a:dk1>
          <a:srgbClr val="000000"/>
        </a:dk1>
        <a:lt1>
          <a:srgbClr val="CBCBCB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E2E2E2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APR 2">
        <a:dk1>
          <a:srgbClr val="000000"/>
        </a:dk1>
        <a:lt1>
          <a:srgbClr val="003366"/>
        </a:lt1>
        <a:dk2>
          <a:srgbClr val="0000FF"/>
        </a:dk2>
        <a:lt2>
          <a:srgbClr val="003366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2A56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PAP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AP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Designs\LINEPAPR.POT</Template>
  <TotalTime>685</TotalTime>
  <Words>751</Words>
  <Application>Microsoft Office PowerPoint</Application>
  <PresentationFormat>On-screen Show (4:3)</PresentationFormat>
  <Paragraphs>157</Paragraphs>
  <Slides>16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Comic Sans MS</vt:lpstr>
      <vt:lpstr>Monotype Sorts</vt:lpstr>
      <vt:lpstr>Times New Roman</vt:lpstr>
      <vt:lpstr>Wingdings</vt:lpstr>
      <vt:lpstr>LINEPAPR</vt:lpstr>
      <vt:lpstr>Las Palabras Interrogativas</vt:lpstr>
      <vt:lpstr>Pero, ¿qué significan?</vt:lpstr>
      <vt:lpstr>Las palabras interrogativas</vt:lpstr>
      <vt:lpstr>Por Ejemplo…</vt:lpstr>
      <vt:lpstr>Por Ejemplo…</vt:lpstr>
      <vt:lpstr>Por Ejemplo…</vt:lpstr>
      <vt:lpstr>Por Ejemplo…</vt:lpstr>
      <vt:lpstr>Por Ejemplo…</vt:lpstr>
      <vt:lpstr>Tengo una pregunta…</vt:lpstr>
      <vt:lpstr>Tengo otra pregunta…</vt:lpstr>
      <vt:lpstr>…Y tengo otra pregunta…</vt:lpstr>
      <vt:lpstr>…Y una pregunta más…</vt:lpstr>
      <vt:lpstr>…Y aún una pregunta más…</vt:lpstr>
      <vt:lpstr>PowerPoint Presentation</vt:lpstr>
      <vt:lpstr>PowerPoint Presentation</vt:lpstr>
      <vt:lpstr>PowerPoint Presentation</vt:lpstr>
    </vt:vector>
  </TitlesOfParts>
  <Company>Ricks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Agreement</dc:title>
  <dc:creator>olseng</dc:creator>
  <cp:lastModifiedBy>Laura Koebel</cp:lastModifiedBy>
  <cp:revision>93</cp:revision>
  <dcterms:created xsi:type="dcterms:W3CDTF">1998-07-15T16:36:04Z</dcterms:created>
  <dcterms:modified xsi:type="dcterms:W3CDTF">2017-11-08T13:57:26Z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>http://www.byui.edu/Ricks/Academics/Academics.html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G:\PPPresentations</vt:lpwstr>
  </property>
</Properties>
</file>